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8" r:id="rId3"/>
    <p:sldId id="259" r:id="rId4"/>
    <p:sldId id="261" r:id="rId5"/>
    <p:sldId id="262" r:id="rId6"/>
    <p:sldId id="263" r:id="rId7"/>
    <p:sldId id="264" r:id="rId8"/>
    <p:sldId id="265" r:id="rId9"/>
    <p:sldId id="266" r:id="rId10"/>
    <p:sldId id="267" r:id="rId11"/>
    <p:sldId id="274" r:id="rId12"/>
    <p:sldId id="275" r:id="rId13"/>
    <p:sldId id="269" r:id="rId14"/>
    <p:sldId id="271" r:id="rId15"/>
    <p:sldId id="273" r:id="rId16"/>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3" d="100"/>
          <a:sy n="43" d="100"/>
        </p:scale>
        <p:origin x="-852" y="-12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7128189"/>
            <a:ext cx="18288000" cy="3169443"/>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163284" tIns="81642" rIns="163284" bIns="81642" anchor="t" compatLnSpc="1"/>
          <a:lstStyle/>
          <a:p>
            <a:endParaRPr kumimoji="0" lang="en-US"/>
          </a:p>
        </p:txBody>
      </p:sp>
      <p:sp>
        <p:nvSpPr>
          <p:cNvPr id="8" name="Freeform 7"/>
          <p:cNvSpPr>
            <a:spLocks/>
          </p:cNvSpPr>
          <p:nvPr/>
        </p:nvSpPr>
        <p:spPr bwMode="auto">
          <a:xfrm>
            <a:off x="12211051" y="0"/>
            <a:ext cx="6076950" cy="10287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163284" tIns="81642" rIns="163284" bIns="81642" anchor="t" compatLnSpc="1"/>
          <a:lstStyle/>
          <a:p>
            <a:endParaRPr kumimoji="0" lang="en-US"/>
          </a:p>
        </p:txBody>
      </p:sp>
      <p:sp>
        <p:nvSpPr>
          <p:cNvPr id="9" name="Title 8"/>
          <p:cNvSpPr>
            <a:spLocks noGrp="1"/>
          </p:cNvSpPr>
          <p:nvPr>
            <p:ph type="ctrTitle"/>
          </p:nvPr>
        </p:nvSpPr>
        <p:spPr>
          <a:xfrm>
            <a:off x="858128" y="5006340"/>
            <a:ext cx="12960096" cy="3451860"/>
          </a:xfrm>
        </p:spPr>
        <p:txBody>
          <a:bodyPr rIns="81642"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866100" y="2317218"/>
            <a:ext cx="12960096" cy="2628900"/>
          </a:xfrm>
        </p:spPr>
        <p:txBody>
          <a:bodyPr tIns="0" rIns="81642" bIns="0" anchor="b">
            <a:normAutofit/>
          </a:bodyPr>
          <a:lstStyle>
            <a:lvl1pPr marL="0" indent="0" algn="r">
              <a:buNone/>
              <a:defRPr sz="3600">
                <a:solidFill>
                  <a:schemeClr val="tx1"/>
                </a:solidFill>
                <a:effectLst/>
              </a:defRPr>
            </a:lvl1pPr>
            <a:lvl2pPr marL="816422" indent="0" algn="ctr">
              <a:buNone/>
            </a:lvl2pPr>
            <a:lvl3pPr marL="1632844" indent="0" algn="ctr">
              <a:buNone/>
            </a:lvl3pPr>
            <a:lvl4pPr marL="2449266" indent="0" algn="ctr">
              <a:buNone/>
            </a:lvl4pPr>
            <a:lvl5pPr marL="3265688" indent="0" algn="ctr">
              <a:buNone/>
            </a:lvl5pPr>
            <a:lvl6pPr marL="4082110" indent="0" algn="ctr">
              <a:buNone/>
            </a:lvl6pPr>
            <a:lvl7pPr marL="4898532" indent="0" algn="ctr">
              <a:buNone/>
            </a:lvl7pPr>
            <a:lvl8pPr marL="5714954" indent="0" algn="ctr">
              <a:buNone/>
            </a:lvl8pPr>
            <a:lvl9pPr marL="6531376"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marL="12700">
              <a:lnSpc>
                <a:spcPct val="100000"/>
              </a:lnSpc>
              <a:spcBef>
                <a:spcPts val="55"/>
              </a:spcBef>
            </a:pPr>
            <a:r>
              <a:rPr lang="en-US" spc="15" smtClean="0"/>
              <a:t>TOPIC/COURSE</a:t>
            </a:r>
            <a:r>
              <a:rPr lang="en-US" spc="-100" smtClean="0"/>
              <a:t> </a:t>
            </a:r>
            <a:r>
              <a:rPr lang="en-US" smtClean="0"/>
              <a:t>CODE-NAME/FACULTY/DEPT/COLLEGE</a:t>
            </a:r>
            <a:endParaRPr lang="en-US" dirty="0"/>
          </a:p>
        </p:txBody>
      </p:sp>
      <p:sp>
        <p:nvSpPr>
          <p:cNvPr id="19" name="Footer Placeholder 18"/>
          <p:cNvSpPr>
            <a:spLocks noGrp="1"/>
          </p:cNvSpPr>
          <p:nvPr>
            <p:ph type="ftr" sz="quarter" idx="11"/>
          </p:nvPr>
        </p:nvSpPr>
        <p:spPr/>
        <p:txBody>
          <a:bodyPr/>
          <a:lstStyle/>
          <a:p>
            <a:pPr marL="12700">
              <a:lnSpc>
                <a:spcPts val="1450"/>
              </a:lnSpc>
            </a:pPr>
            <a:r>
              <a:rPr lang="en-US" spc="15" smtClean="0"/>
              <a:t>5/26/2020</a:t>
            </a:r>
            <a:endParaRPr lang="en-US" spc="15" dirty="0"/>
          </a:p>
        </p:txBody>
      </p:sp>
      <p:sp>
        <p:nvSpPr>
          <p:cNvPr id="27" name="Slide Number Placeholder 26"/>
          <p:cNvSpPr>
            <a:spLocks noGrp="1"/>
          </p:cNvSpPr>
          <p:nvPr>
            <p:ph type="sldNum" sz="quarter" idx="12"/>
          </p:nvPr>
        </p:nvSpPr>
        <p:spPr/>
        <p:txBody>
          <a:bodyPr/>
          <a:lstStyle/>
          <a:p>
            <a:pPr marL="130175">
              <a:lnSpc>
                <a:spcPct val="100000"/>
              </a:lnSpc>
              <a:spcBef>
                <a:spcPts val="55"/>
              </a:spcBef>
            </a:pPr>
            <a:fld id="{81D60167-4931-47E6-BA6A-407CBD079E47}" type="slidenum">
              <a:rPr lang="en-US" spc="15" smtClean="0"/>
              <a:pPr marL="130175">
                <a:lnSpc>
                  <a:spcPct val="100000"/>
                </a:lnSpc>
                <a:spcBef>
                  <a:spcPts val="55"/>
                </a:spcBef>
              </a:pPr>
              <a:t>‹#›</a:t>
            </a:fld>
            <a:r>
              <a:rPr lang="en-US" spc="15" smtClean="0"/>
              <a:t>/10</a:t>
            </a:r>
            <a:endParaRPr lang="en-US" spc="15"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12700">
              <a:lnSpc>
                <a:spcPct val="100000"/>
              </a:lnSpc>
              <a:spcBef>
                <a:spcPts val="55"/>
              </a:spcBef>
            </a:pPr>
            <a:r>
              <a:rPr lang="en-US" spc="15" smtClean="0"/>
              <a:t>TOPIC/COURSE</a:t>
            </a:r>
            <a:r>
              <a:rPr lang="en-US" spc="-100" smtClean="0"/>
              <a:t> </a:t>
            </a:r>
            <a:r>
              <a:rPr lang="en-US" smtClean="0"/>
              <a:t>CODE-NAME/FACULTY/DEPT/COLLEGE</a:t>
            </a:r>
            <a:endParaRPr lang="en-US" dirty="0"/>
          </a:p>
        </p:txBody>
      </p:sp>
      <p:sp>
        <p:nvSpPr>
          <p:cNvPr id="5" name="Footer Placeholder 4"/>
          <p:cNvSpPr>
            <a:spLocks noGrp="1"/>
          </p:cNvSpPr>
          <p:nvPr>
            <p:ph type="ftr" sz="quarter" idx="11"/>
          </p:nvPr>
        </p:nvSpPr>
        <p:spPr/>
        <p:txBody>
          <a:bodyPr/>
          <a:lstStyle/>
          <a:p>
            <a:pPr marL="12700">
              <a:lnSpc>
                <a:spcPts val="1450"/>
              </a:lnSpc>
            </a:pPr>
            <a:r>
              <a:rPr lang="en-US" spc="15" smtClean="0"/>
              <a:t>5/26/2020</a:t>
            </a:r>
            <a:endParaRPr lang="en-US" spc="15" dirty="0"/>
          </a:p>
        </p:txBody>
      </p:sp>
      <p:sp>
        <p:nvSpPr>
          <p:cNvPr id="6" name="Slide Number Placeholder 5"/>
          <p:cNvSpPr>
            <a:spLocks noGrp="1"/>
          </p:cNvSpPr>
          <p:nvPr>
            <p:ph type="sldNum" sz="quarter" idx="12"/>
          </p:nvPr>
        </p:nvSpPr>
        <p:spPr/>
        <p:txBody>
          <a:bodyPr/>
          <a:lstStyle/>
          <a:p>
            <a:pPr marL="130175">
              <a:lnSpc>
                <a:spcPct val="100000"/>
              </a:lnSpc>
              <a:spcBef>
                <a:spcPts val="55"/>
              </a:spcBef>
            </a:pPr>
            <a:fld id="{81D60167-4931-47E6-BA6A-407CBD079E47}" type="slidenum">
              <a:rPr lang="en-US" spc="15" smtClean="0"/>
              <a:pPr marL="130175">
                <a:lnSpc>
                  <a:spcPct val="100000"/>
                </a:lnSpc>
                <a:spcBef>
                  <a:spcPts val="55"/>
                </a:spcBef>
              </a:pPr>
              <a:t>‹#›</a:t>
            </a:fld>
            <a:r>
              <a:rPr lang="en-US" spc="15" smtClean="0"/>
              <a:t>/10</a:t>
            </a:r>
            <a:endParaRPr lang="en-US" spc="15"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8"/>
            <a:ext cx="4114800" cy="8777288"/>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411958"/>
            <a:ext cx="12039600" cy="8777288"/>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12700">
              <a:lnSpc>
                <a:spcPct val="100000"/>
              </a:lnSpc>
              <a:spcBef>
                <a:spcPts val="55"/>
              </a:spcBef>
            </a:pPr>
            <a:r>
              <a:rPr lang="en-US" spc="15" smtClean="0"/>
              <a:t>TOPIC/COURSE</a:t>
            </a:r>
            <a:r>
              <a:rPr lang="en-US" spc="-100" smtClean="0"/>
              <a:t> </a:t>
            </a:r>
            <a:r>
              <a:rPr lang="en-US" smtClean="0"/>
              <a:t>CODE-NAME/FACULTY/DEPT/COLLEGE</a:t>
            </a:r>
            <a:endParaRPr lang="en-US" dirty="0"/>
          </a:p>
        </p:txBody>
      </p:sp>
      <p:sp>
        <p:nvSpPr>
          <p:cNvPr id="5" name="Footer Placeholder 4"/>
          <p:cNvSpPr>
            <a:spLocks noGrp="1"/>
          </p:cNvSpPr>
          <p:nvPr>
            <p:ph type="ftr" sz="quarter" idx="11"/>
          </p:nvPr>
        </p:nvSpPr>
        <p:spPr/>
        <p:txBody>
          <a:bodyPr/>
          <a:lstStyle/>
          <a:p>
            <a:pPr marL="12700">
              <a:lnSpc>
                <a:spcPts val="1450"/>
              </a:lnSpc>
            </a:pPr>
            <a:r>
              <a:rPr lang="en-US" spc="15" smtClean="0"/>
              <a:t>5/26/2020</a:t>
            </a:r>
            <a:endParaRPr lang="en-US" spc="15" dirty="0"/>
          </a:p>
        </p:txBody>
      </p:sp>
      <p:sp>
        <p:nvSpPr>
          <p:cNvPr id="6" name="Slide Number Placeholder 5"/>
          <p:cNvSpPr>
            <a:spLocks noGrp="1"/>
          </p:cNvSpPr>
          <p:nvPr>
            <p:ph type="sldNum" sz="quarter" idx="12"/>
          </p:nvPr>
        </p:nvSpPr>
        <p:spPr/>
        <p:txBody>
          <a:bodyPr/>
          <a:lstStyle/>
          <a:p>
            <a:pPr marL="130175">
              <a:lnSpc>
                <a:spcPct val="100000"/>
              </a:lnSpc>
              <a:spcBef>
                <a:spcPts val="55"/>
              </a:spcBef>
            </a:pPr>
            <a:fld id="{81D60167-4931-47E6-BA6A-407CBD079E47}" type="slidenum">
              <a:rPr lang="en-US" spc="15" smtClean="0"/>
              <a:pPr marL="130175">
                <a:lnSpc>
                  <a:spcPct val="100000"/>
                </a:lnSpc>
                <a:spcBef>
                  <a:spcPts val="55"/>
                </a:spcBef>
              </a:pPr>
              <a:t>‹#›</a:t>
            </a:fld>
            <a:r>
              <a:rPr lang="en-US" spc="15" smtClean="0"/>
              <a:t>/10</a:t>
            </a:r>
            <a:endParaRPr lang="en-US" spc="1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12700">
              <a:lnSpc>
                <a:spcPct val="100000"/>
              </a:lnSpc>
              <a:spcBef>
                <a:spcPts val="55"/>
              </a:spcBef>
            </a:pPr>
            <a:r>
              <a:rPr lang="en-US" spc="15" smtClean="0"/>
              <a:t>TOPIC/COURSE</a:t>
            </a:r>
            <a:r>
              <a:rPr lang="en-US" spc="-100" smtClean="0"/>
              <a:t> </a:t>
            </a:r>
            <a:r>
              <a:rPr lang="en-US" smtClean="0"/>
              <a:t>CODE-NAME/FACULTY/DEPT/COLLEGE</a:t>
            </a:r>
            <a:endParaRPr lang="en-US" dirty="0"/>
          </a:p>
        </p:txBody>
      </p:sp>
      <p:sp>
        <p:nvSpPr>
          <p:cNvPr id="5" name="Footer Placeholder 4"/>
          <p:cNvSpPr>
            <a:spLocks noGrp="1"/>
          </p:cNvSpPr>
          <p:nvPr>
            <p:ph type="ftr" sz="quarter" idx="11"/>
          </p:nvPr>
        </p:nvSpPr>
        <p:spPr/>
        <p:txBody>
          <a:bodyPr/>
          <a:lstStyle/>
          <a:p>
            <a:pPr marL="12700">
              <a:lnSpc>
                <a:spcPts val="1450"/>
              </a:lnSpc>
            </a:pPr>
            <a:r>
              <a:rPr lang="en-US" spc="15" smtClean="0"/>
              <a:t>5/26/2020</a:t>
            </a:r>
            <a:endParaRPr lang="en-US" spc="15" dirty="0"/>
          </a:p>
        </p:txBody>
      </p:sp>
      <p:sp>
        <p:nvSpPr>
          <p:cNvPr id="6" name="Slide Number Placeholder 5"/>
          <p:cNvSpPr>
            <a:spLocks noGrp="1"/>
          </p:cNvSpPr>
          <p:nvPr>
            <p:ph type="sldNum" sz="quarter" idx="12"/>
          </p:nvPr>
        </p:nvSpPr>
        <p:spPr/>
        <p:txBody>
          <a:bodyPr/>
          <a:lstStyle/>
          <a:p>
            <a:pPr marL="130175">
              <a:lnSpc>
                <a:spcPct val="100000"/>
              </a:lnSpc>
              <a:spcBef>
                <a:spcPts val="55"/>
              </a:spcBef>
            </a:pPr>
            <a:fld id="{81D60167-4931-47E6-BA6A-407CBD079E47}" type="slidenum">
              <a:rPr lang="en-US" spc="15" smtClean="0"/>
              <a:pPr marL="130175">
                <a:lnSpc>
                  <a:spcPct val="100000"/>
                </a:lnSpc>
                <a:spcBef>
                  <a:spcPts val="55"/>
                </a:spcBef>
              </a:pPr>
              <a:t>‹#›</a:t>
            </a:fld>
            <a:r>
              <a:rPr lang="en-US" spc="15" smtClean="0"/>
              <a:t>/10</a:t>
            </a:r>
            <a:endParaRPr lang="en-US" spc="1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7128189"/>
            <a:ext cx="18288000" cy="3169443"/>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163284" tIns="81642" rIns="163284" bIns="81642" anchor="t" compatLnSpc="1"/>
          <a:lstStyle/>
          <a:p>
            <a:endParaRPr kumimoji="0" lang="en-US"/>
          </a:p>
        </p:txBody>
      </p:sp>
      <p:sp>
        <p:nvSpPr>
          <p:cNvPr id="9" name="Freeform 8"/>
          <p:cNvSpPr>
            <a:spLocks/>
          </p:cNvSpPr>
          <p:nvPr/>
        </p:nvSpPr>
        <p:spPr bwMode="auto">
          <a:xfrm>
            <a:off x="12211051" y="0"/>
            <a:ext cx="6076950" cy="10287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163284" tIns="81642" rIns="163284" bIns="81642" anchor="t" compatLnSpc="1"/>
          <a:lstStyle/>
          <a:p>
            <a:endParaRPr kumimoji="0" lang="en-US"/>
          </a:p>
        </p:txBody>
      </p:sp>
      <p:sp>
        <p:nvSpPr>
          <p:cNvPr id="2" name="Title 1"/>
          <p:cNvSpPr>
            <a:spLocks noGrp="1"/>
          </p:cNvSpPr>
          <p:nvPr>
            <p:ph type="title"/>
          </p:nvPr>
        </p:nvSpPr>
        <p:spPr>
          <a:xfrm>
            <a:off x="1371600" y="5375756"/>
            <a:ext cx="13258800" cy="2739545"/>
          </a:xfrm>
        </p:spPr>
        <p:txBody>
          <a:bodyPr tIns="0" bIns="0" anchor="t"/>
          <a:lstStyle>
            <a:lvl1pPr algn="l">
              <a:buNone/>
              <a:defRPr sz="75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71600" y="3728700"/>
            <a:ext cx="13258800" cy="1600032"/>
          </a:xfrm>
        </p:spPr>
        <p:txBody>
          <a:bodyPr lIns="81642" tIns="0" rIns="81642" bIns="0" anchor="b"/>
          <a:lstStyle>
            <a:lvl1pPr marL="0" indent="0" algn="l">
              <a:buNone/>
              <a:defRPr sz="3600">
                <a:solidFill>
                  <a:schemeClr val="tx1"/>
                </a:solidFill>
                <a:effectLst/>
              </a:defRPr>
            </a:lvl1pPr>
            <a:lvl2pPr>
              <a:buNone/>
              <a:defRPr sz="3200">
                <a:solidFill>
                  <a:schemeClr val="tx1">
                    <a:tint val="75000"/>
                  </a:schemeClr>
                </a:solidFill>
              </a:defRPr>
            </a:lvl2pPr>
            <a:lvl3pPr>
              <a:buNone/>
              <a:defRPr sz="2900">
                <a:solidFill>
                  <a:schemeClr val="tx1">
                    <a:tint val="75000"/>
                  </a:schemeClr>
                </a:solidFill>
              </a:defRPr>
            </a:lvl3pPr>
            <a:lvl4pPr>
              <a:buNone/>
              <a:defRPr sz="2500">
                <a:solidFill>
                  <a:schemeClr val="tx1">
                    <a:tint val="75000"/>
                  </a:schemeClr>
                </a:solidFill>
              </a:defRPr>
            </a:lvl4pPr>
            <a:lvl5pPr>
              <a:buNone/>
              <a:defRPr sz="25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12700">
              <a:lnSpc>
                <a:spcPct val="100000"/>
              </a:lnSpc>
              <a:spcBef>
                <a:spcPts val="55"/>
              </a:spcBef>
            </a:pPr>
            <a:r>
              <a:rPr lang="en-US" spc="15" smtClean="0"/>
              <a:t>TOPIC/COURSE</a:t>
            </a:r>
            <a:r>
              <a:rPr lang="en-US" spc="-100" smtClean="0"/>
              <a:t> </a:t>
            </a:r>
            <a:r>
              <a:rPr lang="en-US" smtClean="0"/>
              <a:t>CODE-NAME/FACULTY/DEPT/COLLEGE</a:t>
            </a:r>
            <a:endParaRPr lang="en-US" dirty="0"/>
          </a:p>
        </p:txBody>
      </p:sp>
      <p:sp>
        <p:nvSpPr>
          <p:cNvPr id="5" name="Footer Placeholder 4"/>
          <p:cNvSpPr>
            <a:spLocks noGrp="1"/>
          </p:cNvSpPr>
          <p:nvPr>
            <p:ph type="ftr" sz="quarter" idx="11"/>
          </p:nvPr>
        </p:nvSpPr>
        <p:spPr/>
        <p:txBody>
          <a:bodyPr/>
          <a:lstStyle/>
          <a:p>
            <a:pPr marL="12700">
              <a:lnSpc>
                <a:spcPts val="1450"/>
              </a:lnSpc>
            </a:pPr>
            <a:r>
              <a:rPr lang="en-US" spc="15" smtClean="0"/>
              <a:t>5/26/2020</a:t>
            </a:r>
            <a:endParaRPr lang="en-US" spc="15" dirty="0"/>
          </a:p>
        </p:txBody>
      </p:sp>
      <p:sp>
        <p:nvSpPr>
          <p:cNvPr id="6" name="Slide Number Placeholder 5"/>
          <p:cNvSpPr>
            <a:spLocks noGrp="1"/>
          </p:cNvSpPr>
          <p:nvPr>
            <p:ph type="sldNum" sz="quarter" idx="12"/>
          </p:nvPr>
        </p:nvSpPr>
        <p:spPr/>
        <p:txBody>
          <a:bodyPr/>
          <a:lstStyle/>
          <a:p>
            <a:pPr marL="130175">
              <a:lnSpc>
                <a:spcPct val="100000"/>
              </a:lnSpc>
              <a:spcBef>
                <a:spcPts val="55"/>
              </a:spcBef>
            </a:pPr>
            <a:fld id="{81D60167-4931-47E6-BA6A-407CBD079E47}" type="slidenum">
              <a:rPr lang="en-US" spc="15" smtClean="0"/>
              <a:pPr marL="130175">
                <a:lnSpc>
                  <a:spcPct val="100000"/>
                </a:lnSpc>
                <a:spcBef>
                  <a:spcPts val="55"/>
                </a:spcBef>
              </a:pPr>
              <a:t>‹#›</a:t>
            </a:fld>
            <a:r>
              <a:rPr lang="en-US" spc="15" smtClean="0"/>
              <a:t>/10</a:t>
            </a:r>
            <a:endParaRPr lang="en-US" spc="15"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4935200" cy="17145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914400" y="2400301"/>
            <a:ext cx="7315200" cy="6788945"/>
          </a:xfrm>
        </p:spPr>
        <p:txBody>
          <a:bodyPr/>
          <a:lstStyle>
            <a:lvl1pPr>
              <a:defRPr sz="4600"/>
            </a:lvl1pPr>
            <a:lvl2pPr>
              <a:defRPr sz="3900"/>
            </a:lvl2pPr>
            <a:lvl3pPr>
              <a:defRPr sz="3600"/>
            </a:lvl3pPr>
            <a:lvl4pPr>
              <a:defRPr sz="3200"/>
            </a:lvl4pPr>
            <a:lvl5pPr>
              <a:defRPr sz="3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8534400" y="2400301"/>
            <a:ext cx="7315200" cy="6788945"/>
          </a:xfrm>
        </p:spPr>
        <p:txBody>
          <a:bodyPr/>
          <a:lstStyle>
            <a:lvl1pPr>
              <a:defRPr sz="4600"/>
            </a:lvl1pPr>
            <a:lvl2pPr>
              <a:defRPr sz="3900"/>
            </a:lvl2pPr>
            <a:lvl3pPr>
              <a:defRPr sz="3600"/>
            </a:lvl3pPr>
            <a:lvl4pPr>
              <a:defRPr sz="3200"/>
            </a:lvl4pPr>
            <a:lvl5pPr>
              <a:defRPr sz="3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12700">
              <a:lnSpc>
                <a:spcPct val="100000"/>
              </a:lnSpc>
              <a:spcBef>
                <a:spcPts val="55"/>
              </a:spcBef>
            </a:pPr>
            <a:r>
              <a:rPr lang="en-US" spc="15" smtClean="0"/>
              <a:t>TOPIC/COURSE</a:t>
            </a:r>
            <a:r>
              <a:rPr lang="en-US" spc="-100" smtClean="0"/>
              <a:t> </a:t>
            </a:r>
            <a:r>
              <a:rPr lang="en-US" smtClean="0"/>
              <a:t>CODE-NAME/FACULTY/DEPT/COLLEGE</a:t>
            </a:r>
            <a:endParaRPr lang="en-US" dirty="0"/>
          </a:p>
        </p:txBody>
      </p:sp>
      <p:sp>
        <p:nvSpPr>
          <p:cNvPr id="6" name="Footer Placeholder 5"/>
          <p:cNvSpPr>
            <a:spLocks noGrp="1"/>
          </p:cNvSpPr>
          <p:nvPr>
            <p:ph type="ftr" sz="quarter" idx="11"/>
          </p:nvPr>
        </p:nvSpPr>
        <p:spPr/>
        <p:txBody>
          <a:bodyPr/>
          <a:lstStyle/>
          <a:p>
            <a:pPr marL="12700">
              <a:lnSpc>
                <a:spcPts val="1450"/>
              </a:lnSpc>
            </a:pPr>
            <a:r>
              <a:rPr lang="en-US" spc="15" smtClean="0"/>
              <a:t>5/26/2020</a:t>
            </a:r>
            <a:endParaRPr lang="en-US" spc="15" dirty="0"/>
          </a:p>
        </p:txBody>
      </p:sp>
      <p:sp>
        <p:nvSpPr>
          <p:cNvPr id="7" name="Slide Number Placeholder 6"/>
          <p:cNvSpPr>
            <a:spLocks noGrp="1"/>
          </p:cNvSpPr>
          <p:nvPr>
            <p:ph type="sldNum" sz="quarter" idx="12"/>
          </p:nvPr>
        </p:nvSpPr>
        <p:spPr/>
        <p:txBody>
          <a:bodyPr/>
          <a:lstStyle/>
          <a:p>
            <a:pPr marL="130175">
              <a:lnSpc>
                <a:spcPct val="100000"/>
              </a:lnSpc>
              <a:spcBef>
                <a:spcPts val="55"/>
              </a:spcBef>
            </a:pPr>
            <a:fld id="{81D60167-4931-47E6-BA6A-407CBD079E47}" type="slidenum">
              <a:rPr lang="en-US" spc="15" smtClean="0"/>
              <a:pPr marL="130175">
                <a:lnSpc>
                  <a:spcPct val="100000"/>
                </a:lnSpc>
                <a:spcBef>
                  <a:spcPts val="55"/>
                </a:spcBef>
              </a:pPr>
              <a:t>‹#›</a:t>
            </a:fld>
            <a:r>
              <a:rPr lang="en-US" spc="15" smtClean="0"/>
              <a:t>/10</a:t>
            </a:r>
            <a:endParaRPr lang="en-US" spc="1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09575"/>
            <a:ext cx="16459200" cy="17145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8229600"/>
            <a:ext cx="8080376" cy="1257300"/>
          </a:xfrm>
        </p:spPr>
        <p:txBody>
          <a:bodyPr anchor="t"/>
          <a:lstStyle>
            <a:lvl1pPr marL="0" indent="0">
              <a:buNone/>
              <a:defRPr sz="4300" b="1">
                <a:solidFill>
                  <a:schemeClr val="accent1"/>
                </a:solidFill>
              </a:defRPr>
            </a:lvl1pPr>
            <a:lvl2pPr>
              <a:buNone/>
              <a:defRPr sz="3600" b="1"/>
            </a:lvl2pPr>
            <a:lvl3pPr>
              <a:buNone/>
              <a:defRPr sz="3200" b="1"/>
            </a:lvl3pPr>
            <a:lvl4pPr>
              <a:buNone/>
              <a:defRPr sz="2900" b="1"/>
            </a:lvl4pPr>
            <a:lvl5pPr>
              <a:buNone/>
              <a:defRPr sz="29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9290051" y="8229600"/>
            <a:ext cx="8083550" cy="1257300"/>
          </a:xfrm>
        </p:spPr>
        <p:txBody>
          <a:bodyPr anchor="t"/>
          <a:lstStyle>
            <a:lvl1pPr marL="0" indent="0">
              <a:buNone/>
              <a:defRPr sz="4300" b="1">
                <a:solidFill>
                  <a:schemeClr val="accent1"/>
                </a:solidFill>
              </a:defRPr>
            </a:lvl1pPr>
            <a:lvl2pPr>
              <a:buNone/>
              <a:defRPr sz="3600" b="1"/>
            </a:lvl2pPr>
            <a:lvl3pPr>
              <a:buNone/>
              <a:defRPr sz="3200" b="1"/>
            </a:lvl3pPr>
            <a:lvl4pPr>
              <a:buNone/>
              <a:defRPr sz="2900" b="1"/>
            </a:lvl4pPr>
            <a:lvl5pPr>
              <a:buNone/>
              <a:defRPr sz="29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914400" y="2275369"/>
            <a:ext cx="8080376" cy="5912645"/>
          </a:xfrm>
        </p:spPr>
        <p:txBody>
          <a:bodyPr/>
          <a:lstStyle>
            <a:lvl1pPr>
              <a:defRPr sz="4300"/>
            </a:lvl1pPr>
            <a:lvl2pPr>
              <a:defRPr sz="3600"/>
            </a:lvl2pPr>
            <a:lvl3pPr>
              <a:defRPr sz="3200"/>
            </a:lvl3pPr>
            <a:lvl4pPr>
              <a:defRPr sz="2900"/>
            </a:lvl4pPr>
            <a:lvl5pPr>
              <a:defRPr sz="29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9290051" y="2275369"/>
            <a:ext cx="8083550" cy="5912645"/>
          </a:xfrm>
        </p:spPr>
        <p:txBody>
          <a:bodyPr/>
          <a:lstStyle>
            <a:lvl1pPr>
              <a:defRPr sz="4300"/>
            </a:lvl1pPr>
            <a:lvl2pPr>
              <a:defRPr sz="3600"/>
            </a:lvl2pPr>
            <a:lvl3pPr>
              <a:defRPr sz="3200"/>
            </a:lvl3pPr>
            <a:lvl4pPr>
              <a:defRPr sz="2900"/>
            </a:lvl4pPr>
            <a:lvl5pPr>
              <a:defRPr sz="29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12700">
              <a:lnSpc>
                <a:spcPct val="100000"/>
              </a:lnSpc>
              <a:spcBef>
                <a:spcPts val="55"/>
              </a:spcBef>
            </a:pPr>
            <a:r>
              <a:rPr lang="en-US" spc="15" smtClean="0"/>
              <a:t>TOPIC/COURSE</a:t>
            </a:r>
            <a:r>
              <a:rPr lang="en-US" spc="-100" smtClean="0"/>
              <a:t> </a:t>
            </a:r>
            <a:r>
              <a:rPr lang="en-US" smtClean="0"/>
              <a:t>CODE-NAME/FACULTY/DEPT/COLLEGE</a:t>
            </a:r>
            <a:endParaRPr lang="en-US" dirty="0"/>
          </a:p>
        </p:txBody>
      </p:sp>
      <p:sp>
        <p:nvSpPr>
          <p:cNvPr id="8" name="Footer Placeholder 7"/>
          <p:cNvSpPr>
            <a:spLocks noGrp="1"/>
          </p:cNvSpPr>
          <p:nvPr>
            <p:ph type="ftr" sz="quarter" idx="11"/>
          </p:nvPr>
        </p:nvSpPr>
        <p:spPr/>
        <p:txBody>
          <a:bodyPr/>
          <a:lstStyle/>
          <a:p>
            <a:pPr marL="12700">
              <a:lnSpc>
                <a:spcPts val="1450"/>
              </a:lnSpc>
            </a:pPr>
            <a:r>
              <a:rPr lang="en-US" spc="15" smtClean="0"/>
              <a:t>5/26/2020</a:t>
            </a:r>
            <a:endParaRPr lang="en-US" spc="15" dirty="0"/>
          </a:p>
        </p:txBody>
      </p:sp>
      <p:sp>
        <p:nvSpPr>
          <p:cNvPr id="9" name="Slide Number Placeholder 8"/>
          <p:cNvSpPr>
            <a:spLocks noGrp="1"/>
          </p:cNvSpPr>
          <p:nvPr>
            <p:ph type="sldNum" sz="quarter" idx="12"/>
          </p:nvPr>
        </p:nvSpPr>
        <p:spPr/>
        <p:txBody>
          <a:bodyPr/>
          <a:lstStyle/>
          <a:p>
            <a:pPr marL="130175">
              <a:lnSpc>
                <a:spcPct val="100000"/>
              </a:lnSpc>
              <a:spcBef>
                <a:spcPts val="55"/>
              </a:spcBef>
            </a:pPr>
            <a:fld id="{81D60167-4931-47E6-BA6A-407CBD079E47}" type="slidenum">
              <a:rPr lang="en-US" spc="15" smtClean="0"/>
              <a:pPr marL="130175">
                <a:lnSpc>
                  <a:spcPct val="100000"/>
                </a:lnSpc>
                <a:spcBef>
                  <a:spcPts val="55"/>
                </a:spcBef>
              </a:pPr>
              <a:t>‹#›</a:t>
            </a:fld>
            <a:r>
              <a:rPr lang="en-US" spc="15" smtClean="0"/>
              <a:t>/10</a:t>
            </a:r>
            <a:endParaRPr lang="en-US" spc="1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411480"/>
            <a:ext cx="14941296" cy="1714500"/>
          </a:xfrm>
        </p:spPr>
        <p:txBody>
          <a:bodyPr anchor="ctr"/>
          <a:lstStyle>
            <a:lvl1pPr algn="l">
              <a:defRPr sz="82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marL="12700">
              <a:lnSpc>
                <a:spcPct val="100000"/>
              </a:lnSpc>
              <a:spcBef>
                <a:spcPts val="55"/>
              </a:spcBef>
            </a:pPr>
            <a:r>
              <a:rPr lang="en-US" spc="15" smtClean="0"/>
              <a:t>TOPIC/COURSE</a:t>
            </a:r>
            <a:r>
              <a:rPr lang="en-US" spc="-100" smtClean="0"/>
              <a:t> </a:t>
            </a:r>
            <a:r>
              <a:rPr lang="en-US" smtClean="0"/>
              <a:t>CODE-NAME/FACULTY/DEPT/COLLEGE</a:t>
            </a:r>
            <a:endParaRPr lang="en-US" dirty="0"/>
          </a:p>
        </p:txBody>
      </p:sp>
      <p:sp>
        <p:nvSpPr>
          <p:cNvPr id="8" name="Slide Number Placeholder 7"/>
          <p:cNvSpPr>
            <a:spLocks noGrp="1"/>
          </p:cNvSpPr>
          <p:nvPr>
            <p:ph type="sldNum" sz="quarter" idx="11"/>
          </p:nvPr>
        </p:nvSpPr>
        <p:spPr/>
        <p:txBody>
          <a:bodyPr/>
          <a:lstStyle/>
          <a:p>
            <a:pPr marL="130175">
              <a:lnSpc>
                <a:spcPct val="100000"/>
              </a:lnSpc>
              <a:spcBef>
                <a:spcPts val="55"/>
              </a:spcBef>
            </a:pPr>
            <a:fld id="{81D60167-4931-47E6-BA6A-407CBD079E47}" type="slidenum">
              <a:rPr lang="en-US" spc="15" smtClean="0"/>
              <a:pPr marL="130175">
                <a:lnSpc>
                  <a:spcPct val="100000"/>
                </a:lnSpc>
                <a:spcBef>
                  <a:spcPts val="55"/>
                </a:spcBef>
              </a:pPr>
              <a:t>‹#›</a:t>
            </a:fld>
            <a:r>
              <a:rPr lang="en-US" spc="15" smtClean="0"/>
              <a:t>/10</a:t>
            </a:r>
            <a:endParaRPr lang="en-US" spc="15" dirty="0"/>
          </a:p>
        </p:txBody>
      </p:sp>
      <p:sp>
        <p:nvSpPr>
          <p:cNvPr id="9" name="Footer Placeholder 8"/>
          <p:cNvSpPr>
            <a:spLocks noGrp="1"/>
          </p:cNvSpPr>
          <p:nvPr>
            <p:ph type="ftr" sz="quarter" idx="12"/>
          </p:nvPr>
        </p:nvSpPr>
        <p:spPr/>
        <p:txBody>
          <a:bodyPr/>
          <a:lstStyle/>
          <a:p>
            <a:pPr marL="12700">
              <a:lnSpc>
                <a:spcPts val="1450"/>
              </a:lnSpc>
            </a:pPr>
            <a:r>
              <a:rPr lang="en-US" spc="15" smtClean="0"/>
              <a:t>5/26/2020</a:t>
            </a:r>
            <a:endParaRPr lang="en-US" spc="15"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12700">
              <a:lnSpc>
                <a:spcPct val="100000"/>
              </a:lnSpc>
              <a:spcBef>
                <a:spcPts val="55"/>
              </a:spcBef>
            </a:pPr>
            <a:r>
              <a:rPr lang="en-US" spc="15" smtClean="0"/>
              <a:t>TOPIC/COURSE</a:t>
            </a:r>
            <a:r>
              <a:rPr lang="en-US" spc="-100" smtClean="0"/>
              <a:t> </a:t>
            </a:r>
            <a:r>
              <a:rPr lang="en-US" smtClean="0"/>
              <a:t>CODE-NAME/FACULTY/DEPT/COLLEGE</a:t>
            </a:r>
            <a:endParaRPr lang="en-US" dirty="0"/>
          </a:p>
        </p:txBody>
      </p:sp>
      <p:sp>
        <p:nvSpPr>
          <p:cNvPr id="3" name="Footer Placeholder 2"/>
          <p:cNvSpPr>
            <a:spLocks noGrp="1"/>
          </p:cNvSpPr>
          <p:nvPr>
            <p:ph type="ftr" sz="quarter" idx="11"/>
          </p:nvPr>
        </p:nvSpPr>
        <p:spPr/>
        <p:txBody>
          <a:bodyPr/>
          <a:lstStyle/>
          <a:p>
            <a:pPr marL="12700">
              <a:lnSpc>
                <a:spcPts val="1450"/>
              </a:lnSpc>
            </a:pPr>
            <a:r>
              <a:rPr lang="en-US" spc="15" smtClean="0"/>
              <a:t>5/26/2020</a:t>
            </a:r>
            <a:endParaRPr lang="en-US" spc="15" dirty="0"/>
          </a:p>
        </p:txBody>
      </p:sp>
      <p:sp>
        <p:nvSpPr>
          <p:cNvPr id="4" name="Slide Number Placeholder 3"/>
          <p:cNvSpPr>
            <a:spLocks noGrp="1"/>
          </p:cNvSpPr>
          <p:nvPr>
            <p:ph type="sldNum" sz="quarter" idx="12"/>
          </p:nvPr>
        </p:nvSpPr>
        <p:spPr/>
        <p:txBody>
          <a:bodyPr/>
          <a:lstStyle/>
          <a:p>
            <a:pPr marL="130175">
              <a:lnSpc>
                <a:spcPct val="100000"/>
              </a:lnSpc>
              <a:spcBef>
                <a:spcPts val="55"/>
              </a:spcBef>
            </a:pPr>
            <a:fld id="{81D60167-4931-47E6-BA6A-407CBD079E47}" type="slidenum">
              <a:rPr lang="en-US" spc="15" smtClean="0"/>
              <a:pPr marL="130175">
                <a:lnSpc>
                  <a:spcPct val="100000"/>
                </a:lnSpc>
                <a:spcBef>
                  <a:spcPts val="55"/>
                </a:spcBef>
              </a:pPr>
              <a:t>‹#›</a:t>
            </a:fld>
            <a:r>
              <a:rPr lang="en-US" spc="15" smtClean="0"/>
              <a:t>/10</a:t>
            </a:r>
            <a:endParaRPr lang="en-US" spc="15"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778292"/>
            <a:ext cx="6400800" cy="1095375"/>
          </a:xfrm>
        </p:spPr>
        <p:txBody>
          <a:bodyPr tIns="0" bIns="0" anchor="t"/>
          <a:lstStyle>
            <a:lvl1pPr algn="l">
              <a:buNone/>
              <a:defRPr sz="32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321636"/>
            <a:ext cx="5486400" cy="1371600"/>
          </a:xfrm>
        </p:spPr>
        <p:txBody>
          <a:bodyPr lIns="81642" tIns="0" rIns="81642" bIns="0" anchor="b"/>
          <a:lstStyle>
            <a:lvl1pPr marL="0" indent="0" algn="l">
              <a:buNone/>
              <a:defRPr sz="2500"/>
            </a:lvl1pPr>
            <a:lvl2pPr>
              <a:buNone/>
              <a:defRPr sz="2100"/>
            </a:lvl2pPr>
            <a:lvl3pPr>
              <a:buNone/>
              <a:defRPr sz="1800"/>
            </a:lvl3pPr>
            <a:lvl4pPr>
              <a:buNone/>
              <a:defRPr sz="1600"/>
            </a:lvl4pPr>
            <a:lvl5pPr>
              <a:buNone/>
              <a:defRPr sz="16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971800"/>
            <a:ext cx="14173200" cy="5715000"/>
          </a:xfrm>
        </p:spPr>
        <p:txBody>
          <a:bodyPr/>
          <a:lstStyle>
            <a:lvl1pPr>
              <a:defRPr sz="5000"/>
            </a:lvl1pPr>
            <a:lvl2pPr>
              <a:defRPr sz="4300"/>
            </a:lvl2pPr>
            <a:lvl3pPr>
              <a:defRPr sz="3900"/>
            </a:lvl3pPr>
            <a:lvl4pPr>
              <a:defRPr sz="3600"/>
            </a:lvl4pPr>
            <a:lvl5pPr>
              <a:defRPr sz="3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12700">
              <a:lnSpc>
                <a:spcPct val="100000"/>
              </a:lnSpc>
              <a:spcBef>
                <a:spcPts val="55"/>
              </a:spcBef>
            </a:pPr>
            <a:r>
              <a:rPr lang="en-US" spc="15" smtClean="0"/>
              <a:t>TOPIC/COURSE</a:t>
            </a:r>
            <a:r>
              <a:rPr lang="en-US" spc="-100" smtClean="0"/>
              <a:t> </a:t>
            </a:r>
            <a:r>
              <a:rPr lang="en-US" smtClean="0"/>
              <a:t>CODE-NAME/FACULTY/DEPT/COLLEGE</a:t>
            </a:r>
            <a:endParaRPr lang="en-US" dirty="0"/>
          </a:p>
        </p:txBody>
      </p:sp>
      <p:sp>
        <p:nvSpPr>
          <p:cNvPr id="6" name="Footer Placeholder 5"/>
          <p:cNvSpPr>
            <a:spLocks noGrp="1"/>
          </p:cNvSpPr>
          <p:nvPr>
            <p:ph type="ftr" sz="quarter" idx="11"/>
          </p:nvPr>
        </p:nvSpPr>
        <p:spPr/>
        <p:txBody>
          <a:bodyPr/>
          <a:lstStyle/>
          <a:p>
            <a:pPr marL="12700">
              <a:lnSpc>
                <a:spcPts val="1450"/>
              </a:lnSpc>
            </a:pPr>
            <a:r>
              <a:rPr lang="en-US" spc="15" smtClean="0"/>
              <a:t>5/26/2020</a:t>
            </a:r>
            <a:endParaRPr lang="en-US" spc="15" dirty="0"/>
          </a:p>
        </p:txBody>
      </p:sp>
      <p:sp>
        <p:nvSpPr>
          <p:cNvPr id="7" name="Slide Number Placeholder 6"/>
          <p:cNvSpPr>
            <a:spLocks noGrp="1"/>
          </p:cNvSpPr>
          <p:nvPr>
            <p:ph type="sldNum" sz="quarter" idx="12"/>
          </p:nvPr>
        </p:nvSpPr>
        <p:spPr>
          <a:xfrm>
            <a:off x="16312896" y="9633097"/>
            <a:ext cx="1524000" cy="547688"/>
          </a:xfrm>
        </p:spPr>
        <p:txBody>
          <a:bodyPr/>
          <a:lstStyle/>
          <a:p>
            <a:pPr marL="130175">
              <a:lnSpc>
                <a:spcPct val="100000"/>
              </a:lnSpc>
              <a:spcBef>
                <a:spcPts val="55"/>
              </a:spcBef>
            </a:pPr>
            <a:fld id="{81D60167-4931-47E6-BA6A-407CBD079E47}" type="slidenum">
              <a:rPr lang="en-US" spc="15" smtClean="0"/>
              <a:pPr marL="130175">
                <a:lnSpc>
                  <a:spcPct val="100000"/>
                </a:lnSpc>
                <a:spcBef>
                  <a:spcPts val="55"/>
                </a:spcBef>
              </a:pPr>
              <a:t>‹#›</a:t>
            </a:fld>
            <a:r>
              <a:rPr lang="en-US" spc="15" smtClean="0"/>
              <a:t>/10</a:t>
            </a:r>
            <a:endParaRPr lang="en-US" spc="15"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13464" y="2558564"/>
            <a:ext cx="6107736" cy="1880712"/>
          </a:xfrm>
        </p:spPr>
        <p:txBody>
          <a:bodyPr anchor="b"/>
          <a:lstStyle>
            <a:lvl1pPr algn="l">
              <a:buNone/>
              <a:defRPr sz="39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131256" y="1529861"/>
            <a:ext cx="8229600" cy="61722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57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113468" y="4498148"/>
            <a:ext cx="6107732" cy="3995223"/>
          </a:xfrm>
        </p:spPr>
        <p:txBody>
          <a:bodyPr lIns="81642" rIns="81642"/>
          <a:lstStyle>
            <a:lvl1pPr marL="0" indent="0">
              <a:buFontTx/>
              <a:buNone/>
              <a:defRPr sz="2100"/>
            </a:lvl1pPr>
            <a:lvl2pPr>
              <a:buFontTx/>
              <a:buNone/>
              <a:defRPr sz="2100"/>
            </a:lvl2pPr>
            <a:lvl3pPr>
              <a:buFontTx/>
              <a:buNone/>
              <a:defRPr sz="1800"/>
            </a:lvl3pPr>
            <a:lvl4pPr>
              <a:buFontTx/>
              <a:buNone/>
              <a:defRPr sz="1600"/>
            </a:lvl4pPr>
            <a:lvl5pPr>
              <a:buFontTx/>
              <a:buNone/>
              <a:defRPr sz="16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914400" y="9633097"/>
            <a:ext cx="4267200" cy="547688"/>
          </a:xfrm>
        </p:spPr>
        <p:txBody>
          <a:bodyPr/>
          <a:lstStyle/>
          <a:p>
            <a:pPr marL="12700">
              <a:lnSpc>
                <a:spcPct val="100000"/>
              </a:lnSpc>
              <a:spcBef>
                <a:spcPts val="55"/>
              </a:spcBef>
            </a:pPr>
            <a:r>
              <a:rPr lang="en-US" spc="15" smtClean="0"/>
              <a:t>TOPIC/COURSE</a:t>
            </a:r>
            <a:r>
              <a:rPr lang="en-US" spc="-100" smtClean="0"/>
              <a:t> </a:t>
            </a:r>
            <a:r>
              <a:rPr lang="en-US" smtClean="0"/>
              <a:t>CODE-NAME/FACULTY/DEPT/COLLEGE</a:t>
            </a:r>
            <a:endParaRPr lang="en-US" dirty="0"/>
          </a:p>
        </p:txBody>
      </p:sp>
      <p:sp>
        <p:nvSpPr>
          <p:cNvPr id="6" name="Footer Placeholder 5"/>
          <p:cNvSpPr>
            <a:spLocks noGrp="1"/>
          </p:cNvSpPr>
          <p:nvPr>
            <p:ph type="ftr" sz="quarter" idx="11"/>
          </p:nvPr>
        </p:nvSpPr>
        <p:spPr/>
        <p:txBody>
          <a:bodyPr/>
          <a:lstStyle/>
          <a:p>
            <a:pPr marL="12700">
              <a:lnSpc>
                <a:spcPts val="1450"/>
              </a:lnSpc>
            </a:pPr>
            <a:r>
              <a:rPr lang="en-US" spc="15" smtClean="0"/>
              <a:t>5/26/2020</a:t>
            </a:r>
            <a:endParaRPr lang="en-US" spc="15" dirty="0"/>
          </a:p>
        </p:txBody>
      </p:sp>
      <p:sp>
        <p:nvSpPr>
          <p:cNvPr id="7" name="Slide Number Placeholder 6"/>
          <p:cNvSpPr>
            <a:spLocks noGrp="1"/>
          </p:cNvSpPr>
          <p:nvPr>
            <p:ph type="sldNum" sz="quarter" idx="12"/>
          </p:nvPr>
        </p:nvSpPr>
        <p:spPr/>
        <p:txBody>
          <a:bodyPr/>
          <a:lstStyle/>
          <a:p>
            <a:pPr marL="130175">
              <a:lnSpc>
                <a:spcPct val="100000"/>
              </a:lnSpc>
              <a:spcBef>
                <a:spcPts val="55"/>
              </a:spcBef>
            </a:pPr>
            <a:fld id="{81D60167-4931-47E6-BA6A-407CBD079E47}" type="slidenum">
              <a:rPr lang="en-US" spc="15" smtClean="0"/>
              <a:pPr marL="130175">
                <a:lnSpc>
                  <a:spcPct val="100000"/>
                </a:lnSpc>
                <a:spcBef>
                  <a:spcPts val="55"/>
                </a:spcBef>
              </a:pPr>
              <a:t>‹#›</a:t>
            </a:fld>
            <a:r>
              <a:rPr lang="en-US" spc="15" smtClean="0"/>
              <a:t>/10</a:t>
            </a:r>
            <a:endParaRPr lang="en-US" spc="15"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7128189"/>
            <a:ext cx="18288000" cy="3169443"/>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163284" tIns="81642" rIns="163284" bIns="81642" anchor="t" compatLnSpc="1"/>
          <a:lstStyle/>
          <a:p>
            <a:endParaRPr kumimoji="0" lang="en-US"/>
          </a:p>
        </p:txBody>
      </p:sp>
      <p:sp>
        <p:nvSpPr>
          <p:cNvPr id="16" name="Freeform 15"/>
          <p:cNvSpPr>
            <a:spLocks/>
          </p:cNvSpPr>
          <p:nvPr/>
        </p:nvSpPr>
        <p:spPr bwMode="auto">
          <a:xfrm>
            <a:off x="14630400" y="0"/>
            <a:ext cx="3657600" cy="10287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163284" tIns="81642" rIns="163284" bIns="81642" anchor="t" compatLnSpc="1"/>
          <a:lstStyle/>
          <a:p>
            <a:endParaRPr kumimoji="0" lang="en-US"/>
          </a:p>
        </p:txBody>
      </p:sp>
      <p:sp>
        <p:nvSpPr>
          <p:cNvPr id="9" name="Title Placeholder 8"/>
          <p:cNvSpPr>
            <a:spLocks noGrp="1"/>
          </p:cNvSpPr>
          <p:nvPr>
            <p:ph type="title"/>
          </p:nvPr>
        </p:nvSpPr>
        <p:spPr>
          <a:xfrm>
            <a:off x="914400" y="411957"/>
            <a:ext cx="14935200" cy="1714500"/>
          </a:xfrm>
          <a:prstGeom prst="rect">
            <a:avLst/>
          </a:prstGeom>
        </p:spPr>
        <p:txBody>
          <a:bodyPr vert="horz" lIns="81642" tIns="81642" rIns="81642" bIns="81642"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914400" y="2400301"/>
            <a:ext cx="14935200" cy="6788945"/>
          </a:xfrm>
          <a:prstGeom prst="rect">
            <a:avLst/>
          </a:prstGeom>
        </p:spPr>
        <p:txBody>
          <a:bodyPr vert="horz" lIns="163284" tIns="81642" rIns="163284" bIns="81642">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914400" y="9633097"/>
            <a:ext cx="4267200" cy="547688"/>
          </a:xfrm>
          <a:prstGeom prst="rect">
            <a:avLst/>
          </a:prstGeom>
        </p:spPr>
        <p:txBody>
          <a:bodyPr vert="horz" lIns="163284" tIns="81642" rIns="163284" bIns="0" anchor="b"/>
          <a:lstStyle>
            <a:lvl1pPr algn="l" eaLnBrk="1" latinLnBrk="0" hangingPunct="1">
              <a:defRPr kumimoji="0" sz="1800">
                <a:solidFill>
                  <a:schemeClr val="tx2">
                    <a:shade val="50000"/>
                  </a:schemeClr>
                </a:solidFill>
              </a:defRPr>
            </a:lvl1pPr>
          </a:lstStyle>
          <a:p>
            <a:pPr marL="12700">
              <a:lnSpc>
                <a:spcPct val="100000"/>
              </a:lnSpc>
              <a:spcBef>
                <a:spcPts val="55"/>
              </a:spcBef>
            </a:pPr>
            <a:r>
              <a:rPr lang="en-US" spc="15" smtClean="0"/>
              <a:t>TOPIC/COURSE</a:t>
            </a:r>
            <a:r>
              <a:rPr lang="en-US" spc="-100" smtClean="0"/>
              <a:t> </a:t>
            </a:r>
            <a:r>
              <a:rPr lang="en-US" smtClean="0"/>
              <a:t>CODE-NAME/FACULTY/DEPT/COLLEGE</a:t>
            </a:r>
            <a:endParaRPr lang="en-US" dirty="0"/>
          </a:p>
        </p:txBody>
      </p:sp>
      <p:sp>
        <p:nvSpPr>
          <p:cNvPr id="22" name="Footer Placeholder 21"/>
          <p:cNvSpPr>
            <a:spLocks noGrp="1"/>
          </p:cNvSpPr>
          <p:nvPr>
            <p:ph type="ftr" sz="quarter" idx="3"/>
          </p:nvPr>
        </p:nvSpPr>
        <p:spPr>
          <a:xfrm>
            <a:off x="6248400" y="9633097"/>
            <a:ext cx="5791200" cy="547688"/>
          </a:xfrm>
          <a:prstGeom prst="rect">
            <a:avLst/>
          </a:prstGeom>
        </p:spPr>
        <p:txBody>
          <a:bodyPr vert="horz" lIns="0" tIns="81642" rIns="0" bIns="0" anchor="b"/>
          <a:lstStyle>
            <a:lvl1pPr algn="ctr" eaLnBrk="1" latinLnBrk="0" hangingPunct="1">
              <a:defRPr kumimoji="0" sz="1800">
                <a:solidFill>
                  <a:schemeClr val="tx2">
                    <a:shade val="50000"/>
                  </a:schemeClr>
                </a:solidFill>
              </a:defRPr>
            </a:lvl1pPr>
          </a:lstStyle>
          <a:p>
            <a:pPr marL="12700">
              <a:lnSpc>
                <a:spcPts val="1450"/>
              </a:lnSpc>
            </a:pPr>
            <a:r>
              <a:rPr lang="en-US" spc="15" smtClean="0"/>
              <a:t>5/26/2020</a:t>
            </a:r>
            <a:endParaRPr lang="en-US" spc="15" dirty="0"/>
          </a:p>
        </p:txBody>
      </p:sp>
      <p:sp>
        <p:nvSpPr>
          <p:cNvPr id="18" name="Slide Number Placeholder 17"/>
          <p:cNvSpPr>
            <a:spLocks noGrp="1"/>
          </p:cNvSpPr>
          <p:nvPr>
            <p:ph type="sldNum" sz="quarter" idx="4"/>
          </p:nvPr>
        </p:nvSpPr>
        <p:spPr>
          <a:xfrm>
            <a:off x="16306800" y="9633097"/>
            <a:ext cx="1524000" cy="547688"/>
          </a:xfrm>
          <a:prstGeom prst="rect">
            <a:avLst/>
          </a:prstGeom>
        </p:spPr>
        <p:txBody>
          <a:bodyPr vert="horz" lIns="0" tIns="0" rIns="0" bIns="0" anchor="b"/>
          <a:lstStyle>
            <a:lvl1pPr algn="r" eaLnBrk="1" latinLnBrk="0" hangingPunct="1">
              <a:defRPr kumimoji="0" sz="1800">
                <a:solidFill>
                  <a:schemeClr val="tx2">
                    <a:shade val="50000"/>
                  </a:schemeClr>
                </a:solidFill>
              </a:defRPr>
            </a:lvl1pPr>
          </a:lstStyle>
          <a:p>
            <a:pPr marL="130175">
              <a:lnSpc>
                <a:spcPct val="100000"/>
              </a:lnSpc>
              <a:spcBef>
                <a:spcPts val="55"/>
              </a:spcBef>
            </a:pPr>
            <a:fld id="{81D60167-4931-47E6-BA6A-407CBD079E47}" type="slidenum">
              <a:rPr lang="en-US" spc="15" smtClean="0"/>
              <a:pPr marL="130175">
                <a:lnSpc>
                  <a:spcPct val="100000"/>
                </a:lnSpc>
                <a:spcBef>
                  <a:spcPts val="55"/>
                </a:spcBef>
              </a:pPr>
              <a:t>‹#›</a:t>
            </a:fld>
            <a:r>
              <a:rPr lang="en-US" spc="15" smtClean="0"/>
              <a:t>/10</a:t>
            </a:r>
            <a:endParaRPr lang="en-US" spc="15" dirty="0"/>
          </a:p>
        </p:txBody>
      </p:sp>
    </p:spTree>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rtl="0" eaLnBrk="1" latinLnBrk="0" hangingPunct="1">
        <a:spcBef>
          <a:spcPct val="0"/>
        </a:spcBef>
        <a:buNone/>
        <a:defRPr kumimoji="0" sz="8200" kern="1200">
          <a:solidFill>
            <a:schemeClr val="tx1"/>
          </a:solidFill>
          <a:latin typeface="+mj-lt"/>
          <a:ea typeface="+mj-ea"/>
          <a:cs typeface="+mj-cs"/>
        </a:defRPr>
      </a:lvl1pPr>
    </p:titleStyle>
    <p:bodyStyle>
      <a:lvl1pPr marL="751108" indent="-685795" algn="l" rtl="0" eaLnBrk="1" latinLnBrk="0" hangingPunct="1">
        <a:spcBef>
          <a:spcPct val="20000"/>
        </a:spcBef>
        <a:buClr>
          <a:schemeClr val="accent1"/>
        </a:buClr>
        <a:buSzPct val="80000"/>
        <a:buFont typeface="Wingdings 2"/>
        <a:buChar char=""/>
        <a:defRPr kumimoji="0" sz="5400" kern="1200">
          <a:solidFill>
            <a:schemeClr val="tx1"/>
          </a:solidFill>
          <a:latin typeface="+mn-lt"/>
          <a:ea typeface="+mn-ea"/>
          <a:cs typeface="+mn-cs"/>
        </a:defRPr>
      </a:lvl1pPr>
      <a:lvl2pPr marL="1289947" indent="-489853" algn="l" rtl="0" eaLnBrk="1" latinLnBrk="0" hangingPunct="1">
        <a:spcBef>
          <a:spcPct val="20000"/>
        </a:spcBef>
        <a:buClr>
          <a:schemeClr val="accent1"/>
        </a:buClr>
        <a:buSzPct val="90000"/>
        <a:buFont typeface="Wingdings 2"/>
        <a:buChar char=""/>
        <a:defRPr kumimoji="0" sz="4600" kern="1200">
          <a:solidFill>
            <a:schemeClr val="tx1"/>
          </a:solidFill>
          <a:latin typeface="+mn-lt"/>
          <a:ea typeface="+mn-ea"/>
          <a:cs typeface="+mn-cs"/>
        </a:defRPr>
      </a:lvl2pPr>
      <a:lvl3pPr marL="1796128" indent="-457196" algn="l" rtl="0" eaLnBrk="1" latinLnBrk="0" hangingPunct="1">
        <a:spcBef>
          <a:spcPct val="20000"/>
        </a:spcBef>
        <a:buClr>
          <a:schemeClr val="accent2"/>
        </a:buClr>
        <a:buSzPct val="85000"/>
        <a:buFont typeface="Arial"/>
        <a:buChar char="○"/>
        <a:defRPr kumimoji="0" sz="4300" kern="1200">
          <a:solidFill>
            <a:schemeClr val="tx1"/>
          </a:solidFill>
          <a:latin typeface="+mn-lt"/>
          <a:ea typeface="+mn-ea"/>
          <a:cs typeface="+mn-cs"/>
        </a:defRPr>
      </a:lvl3pPr>
      <a:lvl4pPr marL="2285982" indent="-424539" algn="l" rtl="0" eaLnBrk="1" latinLnBrk="0" hangingPunct="1">
        <a:spcBef>
          <a:spcPct val="20000"/>
        </a:spcBef>
        <a:buClr>
          <a:schemeClr val="accent3"/>
        </a:buClr>
        <a:buSzPct val="90000"/>
        <a:buFont typeface="Wingdings 2"/>
        <a:buChar char=""/>
        <a:defRPr kumimoji="0" sz="3600" kern="1200">
          <a:solidFill>
            <a:schemeClr val="tx1"/>
          </a:solidFill>
          <a:latin typeface="+mn-lt"/>
          <a:ea typeface="+mn-ea"/>
          <a:cs typeface="+mn-cs"/>
        </a:defRPr>
      </a:lvl4pPr>
      <a:lvl5pPr marL="2661536" indent="-326569" algn="l" rtl="0" eaLnBrk="1" latinLnBrk="0" hangingPunct="1">
        <a:spcBef>
          <a:spcPct val="20000"/>
        </a:spcBef>
        <a:buClr>
          <a:schemeClr val="accent4"/>
        </a:buClr>
        <a:buSzPct val="100000"/>
        <a:buFont typeface="Arial"/>
        <a:buChar char="-"/>
        <a:defRPr kumimoji="0" sz="3600" kern="1200">
          <a:solidFill>
            <a:schemeClr val="tx1"/>
          </a:solidFill>
          <a:latin typeface="+mn-lt"/>
          <a:ea typeface="+mn-ea"/>
          <a:cs typeface="+mn-cs"/>
        </a:defRPr>
      </a:lvl5pPr>
      <a:lvl6pPr marL="3037090" indent="-326569" algn="l" rtl="0" eaLnBrk="1" latinLnBrk="0" hangingPunct="1">
        <a:spcBef>
          <a:spcPct val="20000"/>
        </a:spcBef>
        <a:buClr>
          <a:schemeClr val="accent5"/>
        </a:buClr>
        <a:buFont typeface="Arial"/>
        <a:buChar char="-"/>
        <a:defRPr kumimoji="0" sz="3600" kern="1200" baseline="0">
          <a:solidFill>
            <a:schemeClr val="tx1"/>
          </a:solidFill>
          <a:latin typeface="+mn-lt"/>
          <a:ea typeface="+mn-ea"/>
          <a:cs typeface="+mn-cs"/>
        </a:defRPr>
      </a:lvl6pPr>
      <a:lvl7pPr marL="3428973" indent="-326569" algn="l" rtl="0" eaLnBrk="1" latinLnBrk="0" hangingPunct="1">
        <a:spcBef>
          <a:spcPct val="20000"/>
        </a:spcBef>
        <a:buClr>
          <a:schemeClr val="accent6"/>
        </a:buClr>
        <a:buSzPct val="100000"/>
        <a:buFont typeface="Arial"/>
        <a:buChar char="•"/>
        <a:defRPr kumimoji="0" sz="3200" kern="1200" baseline="0">
          <a:solidFill>
            <a:schemeClr val="tx1"/>
          </a:solidFill>
          <a:latin typeface="+mn-lt"/>
          <a:ea typeface="+mn-ea"/>
          <a:cs typeface="+mn-cs"/>
        </a:defRPr>
      </a:lvl7pPr>
      <a:lvl8pPr marL="3820855" indent="-326569" algn="l" rtl="0" eaLnBrk="1" latinLnBrk="0" hangingPunct="1">
        <a:spcBef>
          <a:spcPct val="20000"/>
        </a:spcBef>
        <a:buClr>
          <a:schemeClr val="accent6"/>
        </a:buClr>
        <a:buFont typeface="Arial"/>
        <a:buChar char="▪"/>
        <a:defRPr kumimoji="0" sz="2900" kern="1200">
          <a:solidFill>
            <a:schemeClr val="tx1"/>
          </a:solidFill>
          <a:latin typeface="+mn-lt"/>
          <a:ea typeface="+mn-ea"/>
          <a:cs typeface="+mn-cs"/>
        </a:defRPr>
      </a:lvl8pPr>
      <a:lvl9pPr marL="4163752" indent="-326569" algn="l" rtl="0" eaLnBrk="1" latinLnBrk="0" hangingPunct="1">
        <a:spcBef>
          <a:spcPct val="20000"/>
        </a:spcBef>
        <a:buClr>
          <a:schemeClr val="accent6"/>
        </a:buClr>
        <a:buFont typeface="Arial"/>
        <a:buChar char="•"/>
        <a:defRPr kumimoji="0" sz="29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816422" algn="l" rtl="0" eaLnBrk="1" latinLnBrk="0" hangingPunct="1">
        <a:defRPr kumimoji="0" kern="1200">
          <a:solidFill>
            <a:schemeClr val="tx1"/>
          </a:solidFill>
          <a:latin typeface="+mn-lt"/>
          <a:ea typeface="+mn-ea"/>
          <a:cs typeface="+mn-cs"/>
        </a:defRPr>
      </a:lvl2pPr>
      <a:lvl3pPr marL="1632844" algn="l" rtl="0" eaLnBrk="1" latinLnBrk="0" hangingPunct="1">
        <a:defRPr kumimoji="0" kern="1200">
          <a:solidFill>
            <a:schemeClr val="tx1"/>
          </a:solidFill>
          <a:latin typeface="+mn-lt"/>
          <a:ea typeface="+mn-ea"/>
          <a:cs typeface="+mn-cs"/>
        </a:defRPr>
      </a:lvl3pPr>
      <a:lvl4pPr marL="2449266" algn="l" rtl="0" eaLnBrk="1" latinLnBrk="0" hangingPunct="1">
        <a:defRPr kumimoji="0" kern="1200">
          <a:solidFill>
            <a:schemeClr val="tx1"/>
          </a:solidFill>
          <a:latin typeface="+mn-lt"/>
          <a:ea typeface="+mn-ea"/>
          <a:cs typeface="+mn-cs"/>
        </a:defRPr>
      </a:lvl4pPr>
      <a:lvl5pPr marL="3265688" algn="l" rtl="0" eaLnBrk="1" latinLnBrk="0" hangingPunct="1">
        <a:defRPr kumimoji="0" kern="1200">
          <a:solidFill>
            <a:schemeClr val="tx1"/>
          </a:solidFill>
          <a:latin typeface="+mn-lt"/>
          <a:ea typeface="+mn-ea"/>
          <a:cs typeface="+mn-cs"/>
        </a:defRPr>
      </a:lvl5pPr>
      <a:lvl6pPr marL="4082110" algn="l" rtl="0" eaLnBrk="1" latinLnBrk="0" hangingPunct="1">
        <a:defRPr kumimoji="0" kern="1200">
          <a:solidFill>
            <a:schemeClr val="tx1"/>
          </a:solidFill>
          <a:latin typeface="+mn-lt"/>
          <a:ea typeface="+mn-ea"/>
          <a:cs typeface="+mn-cs"/>
        </a:defRPr>
      </a:lvl6pPr>
      <a:lvl7pPr marL="4898532" algn="l" rtl="0" eaLnBrk="1" latinLnBrk="0" hangingPunct="1">
        <a:defRPr kumimoji="0" kern="1200">
          <a:solidFill>
            <a:schemeClr val="tx1"/>
          </a:solidFill>
          <a:latin typeface="+mn-lt"/>
          <a:ea typeface="+mn-ea"/>
          <a:cs typeface="+mn-cs"/>
        </a:defRPr>
      </a:lvl7pPr>
      <a:lvl8pPr marL="5714954" algn="l" rtl="0" eaLnBrk="1" latinLnBrk="0" hangingPunct="1">
        <a:defRPr kumimoji="0" kern="1200">
          <a:solidFill>
            <a:schemeClr val="tx1"/>
          </a:solidFill>
          <a:latin typeface="+mn-lt"/>
          <a:ea typeface="+mn-ea"/>
          <a:cs typeface="+mn-cs"/>
        </a:defRPr>
      </a:lvl8pPr>
      <a:lvl9pPr marL="653137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m/url?sa=i&amp;url=https%3A%2F%2Fwww.pinterest.co.uk%2Fpin%2F134263632620333095%2F&amp;psig=AOvVaw0pP1BGVIywfsHNUEt2m0bQ&amp;ust=1603339249804000&amp;source=images&amp;cd=vfe&amp;ved=0CAIQjRxqFwoTCNi4orDmxOwCFQAAAAAdAAAAABAQ"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5659100" cy="10287000"/>
          </a:xfrm>
          <a:custGeom>
            <a:avLst/>
            <a:gdLst/>
            <a:ahLst/>
            <a:cxnLst/>
            <a:rect l="l" t="t" r="r" b="b"/>
            <a:pathLst>
              <a:path w="15659100" h="10287000">
                <a:moveTo>
                  <a:pt x="0" y="10287000"/>
                </a:moveTo>
                <a:lnTo>
                  <a:pt x="15659100" y="10287000"/>
                </a:lnTo>
                <a:lnTo>
                  <a:pt x="15659100" y="0"/>
                </a:lnTo>
                <a:lnTo>
                  <a:pt x="0" y="0"/>
                </a:lnTo>
                <a:lnTo>
                  <a:pt x="0" y="10287000"/>
                </a:lnTo>
                <a:close/>
              </a:path>
            </a:pathLst>
          </a:custGeom>
          <a:solidFill>
            <a:srgbClr val="FFDE58"/>
          </a:solidFill>
        </p:spPr>
        <p:txBody>
          <a:bodyPr wrap="square" lIns="0" tIns="0" rIns="0" bIns="0" rtlCol="0"/>
          <a:lstStyle/>
          <a:p>
            <a:endParaRPr/>
          </a:p>
        </p:txBody>
      </p:sp>
      <p:sp>
        <p:nvSpPr>
          <p:cNvPr id="3" name="object 3"/>
          <p:cNvSpPr/>
          <p:nvPr/>
        </p:nvSpPr>
        <p:spPr>
          <a:xfrm>
            <a:off x="15849600" y="352425"/>
            <a:ext cx="2152650" cy="130492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76225" y="238125"/>
            <a:ext cx="1714500" cy="178117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5659100" y="0"/>
            <a:ext cx="2628900" cy="10287000"/>
          </a:xfrm>
          <a:custGeom>
            <a:avLst/>
            <a:gdLst/>
            <a:ahLst/>
            <a:cxnLst/>
            <a:rect l="l" t="t" r="r" b="b"/>
            <a:pathLst>
              <a:path w="2628900" h="10287000">
                <a:moveTo>
                  <a:pt x="0" y="10287000"/>
                </a:moveTo>
                <a:lnTo>
                  <a:pt x="2628900" y="10287000"/>
                </a:lnTo>
                <a:lnTo>
                  <a:pt x="2628900" y="0"/>
                </a:lnTo>
                <a:lnTo>
                  <a:pt x="0" y="0"/>
                </a:lnTo>
                <a:lnTo>
                  <a:pt x="0" y="10287000"/>
                </a:lnTo>
                <a:close/>
              </a:path>
            </a:pathLst>
          </a:custGeom>
          <a:solidFill>
            <a:srgbClr val="FFFFFF"/>
          </a:solidFill>
        </p:spPr>
        <p:txBody>
          <a:bodyPr wrap="square" lIns="0" tIns="0" rIns="0" bIns="0" rtlCol="0"/>
          <a:lstStyle/>
          <a:p>
            <a:endParaRPr/>
          </a:p>
        </p:txBody>
      </p:sp>
      <p:sp>
        <p:nvSpPr>
          <p:cNvPr id="6" name="object 6"/>
          <p:cNvSpPr/>
          <p:nvPr/>
        </p:nvSpPr>
        <p:spPr>
          <a:xfrm>
            <a:off x="16949737" y="1905000"/>
            <a:ext cx="0" cy="8382000"/>
          </a:xfrm>
          <a:custGeom>
            <a:avLst/>
            <a:gdLst/>
            <a:ahLst/>
            <a:cxnLst/>
            <a:rect l="l" t="t" r="r" b="b"/>
            <a:pathLst>
              <a:path h="8382000">
                <a:moveTo>
                  <a:pt x="0" y="0"/>
                </a:moveTo>
                <a:lnTo>
                  <a:pt x="0" y="8382000"/>
                </a:lnTo>
              </a:path>
            </a:pathLst>
          </a:custGeom>
          <a:ln w="47625">
            <a:solidFill>
              <a:srgbClr val="5F8368"/>
            </a:solidFill>
          </a:ln>
        </p:spPr>
        <p:txBody>
          <a:bodyPr wrap="square" lIns="0" tIns="0" rIns="0" bIns="0" rtlCol="0"/>
          <a:lstStyle/>
          <a:p>
            <a:endParaRPr/>
          </a:p>
        </p:txBody>
      </p:sp>
      <p:sp>
        <p:nvSpPr>
          <p:cNvPr id="7" name="object 7"/>
          <p:cNvSpPr/>
          <p:nvPr/>
        </p:nvSpPr>
        <p:spPr>
          <a:xfrm>
            <a:off x="15849600" y="352425"/>
            <a:ext cx="2152650" cy="1304925"/>
          </a:xfrm>
          <a:prstGeom prst="rect">
            <a:avLst/>
          </a:prstGeom>
          <a:blipFill>
            <a:blip r:embed="rId2"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1219200" y="4961229"/>
            <a:ext cx="14554200" cy="843821"/>
          </a:xfrm>
          <a:prstGeom prst="rect">
            <a:avLst/>
          </a:prstGeom>
        </p:spPr>
        <p:txBody>
          <a:bodyPr vert="horz" wrap="square" lIns="0" tIns="12700" rIns="0" bIns="0" rtlCol="0">
            <a:spAutoFit/>
          </a:bodyPr>
          <a:lstStyle/>
          <a:p>
            <a:pPr marL="12700">
              <a:lnSpc>
                <a:spcPct val="100000"/>
              </a:lnSpc>
              <a:spcBef>
                <a:spcPts val="100"/>
              </a:spcBef>
            </a:pPr>
            <a:r>
              <a:rPr lang="en-US" sz="5400" b="1" dirty="0" smtClean="0">
                <a:solidFill>
                  <a:srgbClr val="FF0000"/>
                </a:solidFill>
                <a:latin typeface="Comic Sans MS" pitchFamily="66" charset="0"/>
                <a:cs typeface="Aharoni" pitchFamily="2" charset="-79"/>
              </a:rPr>
              <a:t>CELL STRUCTURE AND ITS FUNCTIONS</a:t>
            </a:r>
            <a:endParaRPr sz="5400" b="1" dirty="0">
              <a:solidFill>
                <a:srgbClr val="FF0000"/>
              </a:solidFill>
              <a:latin typeface="Comic Sans MS" pitchFamily="66" charset="0"/>
              <a:cs typeface="Aharoni" pitchFamily="2" charset="-79"/>
            </a:endParaRPr>
          </a:p>
        </p:txBody>
      </p:sp>
      <p:sp>
        <p:nvSpPr>
          <p:cNvPr id="9" name="object 9"/>
          <p:cNvSpPr txBox="1"/>
          <p:nvPr/>
        </p:nvSpPr>
        <p:spPr>
          <a:xfrm>
            <a:off x="17204055" y="971740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78787"/>
                </a:solidFill>
                <a:latin typeface="Calibri"/>
                <a:cs typeface="Calibri"/>
              </a:rPr>
              <a:t>1</a:t>
            </a:r>
            <a:endParaRPr sz="12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This is an animal cell. They are eukaryotic cells that contain various  membrane-Bound cells. Source: www… | Plant and animal cells, Animal cell,  Animal cell project">
            <a:hlinkClick r:id="rId2"/>
          </p:cNvPr>
          <p:cNvPicPr>
            <a:picLocks noChangeAspect="1" noChangeArrowheads="1"/>
          </p:cNvPicPr>
          <p:nvPr/>
        </p:nvPicPr>
        <p:blipFill>
          <a:blip r:embed="rId3" cstate="print"/>
          <a:srcRect/>
          <a:stretch>
            <a:fillRect/>
          </a:stretch>
        </p:blipFill>
        <p:spPr bwMode="auto">
          <a:xfrm>
            <a:off x="3276600" y="647700"/>
            <a:ext cx="9525000" cy="946178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lvl="0"/>
            <a:r>
              <a:rPr lang="en-US" dirty="0" smtClean="0"/>
              <a:t>The plasma membrane has a fluid like substance in it which is called the cytoplasm.</a:t>
            </a:r>
          </a:p>
          <a:p>
            <a:pPr lvl="0"/>
            <a:r>
              <a:rPr lang="en-US" dirty="0" smtClean="0"/>
              <a:t>The cytoplasm contains several organelles that can perform distinct functions of the cell</a:t>
            </a:r>
          </a:p>
          <a:p>
            <a:pPr>
              <a:buNone/>
            </a:pPr>
            <a:r>
              <a:rPr lang="en-US" b="1" dirty="0" smtClean="0">
                <a:solidFill>
                  <a:srgbClr val="FF0000"/>
                </a:solidFill>
              </a:rPr>
              <a:t>Functions of Cytoplasm</a:t>
            </a:r>
            <a:endParaRPr lang="en-US" dirty="0" smtClean="0">
              <a:solidFill>
                <a:srgbClr val="FF0000"/>
              </a:solidFill>
            </a:endParaRPr>
          </a:p>
          <a:p>
            <a:pPr lvl="0"/>
            <a:r>
              <a:rPr lang="en-US" dirty="0" smtClean="0"/>
              <a:t>It supports and suspends the cell organelles and molecules.</a:t>
            </a:r>
          </a:p>
          <a:p>
            <a:pPr lvl="0"/>
            <a:r>
              <a:rPr lang="en-US" dirty="0" smtClean="0"/>
              <a:t>The cellular processes occur in                                           cytoplasm such as formation of proteins.</a:t>
            </a:r>
          </a:p>
          <a:p>
            <a:pPr lvl="0"/>
            <a:r>
              <a:rPr lang="en-US" dirty="0" smtClean="0"/>
              <a:t>It allows movement of substances                                             in the cell such as hormones.</a:t>
            </a:r>
          </a:p>
          <a:p>
            <a:pPr lvl="0"/>
            <a:r>
              <a:rPr lang="en-US" dirty="0" smtClean="0"/>
              <a:t>It dissolves cellular wastes.</a:t>
            </a:r>
          </a:p>
          <a:p>
            <a:endParaRPr lang="en-US" dirty="0"/>
          </a:p>
        </p:txBody>
      </p:sp>
      <p:sp>
        <p:nvSpPr>
          <p:cNvPr id="2" name="Title 1"/>
          <p:cNvSpPr>
            <a:spLocks noGrp="1"/>
          </p:cNvSpPr>
          <p:nvPr>
            <p:ph type="title"/>
          </p:nvPr>
        </p:nvSpPr>
        <p:spPr>
          <a:xfrm>
            <a:off x="914400" y="800100"/>
            <a:ext cx="16459200" cy="1143000"/>
          </a:xfrm>
        </p:spPr>
        <p:txBody>
          <a:bodyPr>
            <a:noAutofit/>
          </a:bodyPr>
          <a:lstStyle/>
          <a:p>
            <a:pPr algn="ctr"/>
            <a:r>
              <a:rPr lang="en-US" sz="8600" b="1" dirty="0" smtClean="0">
                <a:solidFill>
                  <a:srgbClr val="FF0000"/>
                </a:solidFill>
              </a:rPr>
              <a:t/>
            </a:r>
            <a:br>
              <a:rPr lang="en-US" sz="8600" b="1" dirty="0" smtClean="0">
                <a:solidFill>
                  <a:srgbClr val="FF0000"/>
                </a:solidFill>
              </a:rPr>
            </a:br>
            <a:r>
              <a:rPr lang="en-US" sz="8600" b="1" dirty="0" smtClean="0">
                <a:solidFill>
                  <a:srgbClr val="FF0000"/>
                </a:solidFill>
              </a:rPr>
              <a:t>Cytoplasm</a:t>
            </a:r>
            <a:endParaRPr lang="en-US" sz="8600" b="1" dirty="0">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12496800" y="6057900"/>
            <a:ext cx="4419600" cy="3908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371600"/>
            <a:ext cx="16459200" cy="7772400"/>
          </a:xfrm>
        </p:spPr>
        <p:txBody>
          <a:bodyPr>
            <a:normAutofit fontScale="92500" lnSpcReduction="10000"/>
          </a:bodyPr>
          <a:lstStyle/>
          <a:p>
            <a:pPr lvl="0">
              <a:buNone/>
            </a:pPr>
            <a:r>
              <a:rPr lang="en-US" dirty="0" smtClean="0"/>
              <a:t>In the case of Eukaryotic organisms, the cells contain organelles that have their own membranes apart from the overall cell membrane of the cell.</a:t>
            </a:r>
          </a:p>
          <a:p>
            <a:pPr>
              <a:buNone/>
            </a:pPr>
            <a:r>
              <a:rPr lang="en-US" b="1" dirty="0" smtClean="0">
                <a:solidFill>
                  <a:srgbClr val="FF0000"/>
                </a:solidFill>
              </a:rPr>
              <a:t>Significance of membrane-bound organelles </a:t>
            </a:r>
            <a:endParaRPr lang="en-US" dirty="0" smtClean="0">
              <a:solidFill>
                <a:srgbClr val="FF0000"/>
              </a:solidFill>
            </a:endParaRPr>
          </a:p>
          <a:p>
            <a:r>
              <a:rPr lang="en-US" dirty="0" smtClean="0"/>
              <a:t>The cells perform several functions.</a:t>
            </a:r>
          </a:p>
          <a:p>
            <a:r>
              <a:rPr lang="en-US" dirty="0" smtClean="0"/>
              <a:t> The organelles are useful because they allow separation of different functions that are being performed by the cell.</a:t>
            </a:r>
          </a:p>
          <a:p>
            <a:pPr>
              <a:buNone/>
            </a:pPr>
            <a:r>
              <a:rPr lang="en-US" dirty="0" smtClean="0"/>
              <a:t/>
            </a:r>
            <a:br>
              <a:rPr lang="en-US" dirty="0" smtClean="0"/>
            </a:br>
            <a:endParaRPr lang="en-US" dirty="0"/>
          </a:p>
        </p:txBody>
      </p:sp>
      <p:sp>
        <p:nvSpPr>
          <p:cNvPr id="3" name="Title 2"/>
          <p:cNvSpPr>
            <a:spLocks noGrp="1"/>
          </p:cNvSpPr>
          <p:nvPr>
            <p:ph type="title"/>
          </p:nvPr>
        </p:nvSpPr>
        <p:spPr>
          <a:xfrm>
            <a:off x="914400" y="228600"/>
            <a:ext cx="16459200" cy="1143000"/>
          </a:xfrm>
        </p:spPr>
        <p:txBody>
          <a:bodyPr>
            <a:normAutofit fontScale="90000"/>
          </a:bodyPr>
          <a:lstStyle/>
          <a:p>
            <a:r>
              <a:rPr lang="en-US" b="1" dirty="0" smtClean="0">
                <a:solidFill>
                  <a:srgbClr val="FF0000"/>
                </a:solidFill>
              </a:rPr>
              <a:t>Cell Organelles</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6459200" cy="800100"/>
          </a:xfrm>
        </p:spPr>
        <p:txBody>
          <a:bodyPr>
            <a:normAutofit fontScale="90000"/>
          </a:bodyPr>
          <a:lstStyle/>
          <a:p>
            <a:r>
              <a:rPr lang="en-US" b="1" dirty="0" smtClean="0">
                <a:solidFill>
                  <a:srgbClr val="FF0000"/>
                </a:solidFill>
              </a:rPr>
              <a:t>Endoplasmic Reticulum (ER)</a:t>
            </a:r>
            <a:endParaRPr lang="en-US" dirty="0">
              <a:solidFill>
                <a:srgbClr val="FF0000"/>
              </a:solidFill>
            </a:endParaRPr>
          </a:p>
        </p:txBody>
      </p:sp>
      <p:sp>
        <p:nvSpPr>
          <p:cNvPr id="3" name="Content Placeholder 2"/>
          <p:cNvSpPr>
            <a:spLocks noGrp="1"/>
          </p:cNvSpPr>
          <p:nvPr>
            <p:ph sz="half" idx="1"/>
          </p:nvPr>
        </p:nvSpPr>
        <p:spPr>
          <a:xfrm>
            <a:off x="457200" y="1143000"/>
            <a:ext cx="8577072" cy="8801100"/>
          </a:xfrm>
        </p:spPr>
        <p:txBody>
          <a:bodyPr>
            <a:normAutofit fontScale="77500" lnSpcReduction="20000"/>
          </a:bodyPr>
          <a:lstStyle/>
          <a:p>
            <a:pPr lvl="0"/>
            <a:r>
              <a:rPr lang="en-US" sz="5000" dirty="0" smtClean="0"/>
              <a:t>The structure of the ER is quite similar to that of the plasma membrane. It is a network-like structure which consists of membrane-bound tubes and sheets.</a:t>
            </a:r>
            <a:endParaRPr lang="en-US" sz="4300" dirty="0" smtClean="0"/>
          </a:p>
          <a:p>
            <a:pPr lvl="0"/>
            <a:r>
              <a:rPr lang="en-US" sz="5000" b="1" dirty="0" smtClean="0"/>
              <a:t>Two types of ER –</a:t>
            </a:r>
            <a:endParaRPr lang="en-US" sz="4300" dirty="0" smtClean="0"/>
          </a:p>
          <a:p>
            <a:pPr lvl="1"/>
            <a:r>
              <a:rPr lang="en-US" b="1" dirty="0" smtClean="0"/>
              <a:t>Rough ER</a:t>
            </a:r>
            <a:endParaRPr lang="en-US" sz="3600" dirty="0" smtClean="0"/>
          </a:p>
          <a:p>
            <a:pPr lvl="1"/>
            <a:r>
              <a:rPr lang="en-US" b="1" dirty="0" smtClean="0"/>
              <a:t>Smooth ER</a:t>
            </a:r>
            <a:endParaRPr lang="en-US" sz="3600" dirty="0" smtClean="0"/>
          </a:p>
          <a:p>
            <a:pPr lvl="0"/>
            <a:r>
              <a:rPr lang="en-US" sz="5000" dirty="0" smtClean="0">
                <a:solidFill>
                  <a:srgbClr val="FF0000"/>
                </a:solidFill>
              </a:rPr>
              <a:t>Rough ER </a:t>
            </a:r>
            <a:r>
              <a:rPr lang="en-US" sz="5000" dirty="0" smtClean="0"/>
              <a:t>contains </a:t>
            </a:r>
            <a:r>
              <a:rPr lang="en-US" sz="5000" dirty="0" err="1" smtClean="0"/>
              <a:t>ribosomes</a:t>
            </a:r>
            <a:r>
              <a:rPr lang="en-US" sz="5000" dirty="0" smtClean="0"/>
              <a:t> that are responsible for the manufacturing of proteins in the cells. They give a rough texture to the cell.</a:t>
            </a:r>
            <a:endParaRPr lang="en-US" sz="4300" dirty="0" smtClean="0"/>
          </a:p>
          <a:p>
            <a:pPr lvl="0"/>
            <a:r>
              <a:rPr lang="en-US" sz="5000" dirty="0" smtClean="0"/>
              <a:t>The </a:t>
            </a:r>
            <a:r>
              <a:rPr lang="en-US" sz="5000" dirty="0" smtClean="0">
                <a:solidFill>
                  <a:srgbClr val="FF0000"/>
                </a:solidFill>
              </a:rPr>
              <a:t>smooth ER </a:t>
            </a:r>
            <a:r>
              <a:rPr lang="en-US" sz="5000" dirty="0" smtClean="0"/>
              <a:t>manufactures fats or lipids in the cell which allow the functioning of the cell.</a:t>
            </a:r>
            <a:endParaRPr lang="en-US" sz="4300" dirty="0" smtClean="0"/>
          </a:p>
          <a:p>
            <a:endParaRPr lang="en-US" dirty="0"/>
          </a:p>
        </p:txBody>
      </p:sp>
      <p:pic>
        <p:nvPicPr>
          <p:cNvPr id="5" name="Content Placeholder 4" descr="Endoplasmic Reticulum "/>
          <p:cNvPicPr>
            <a:picLocks noGrp="1"/>
          </p:cNvPicPr>
          <p:nvPr>
            <p:ph sz="half" idx="2"/>
          </p:nvPr>
        </p:nvPicPr>
        <p:blipFill>
          <a:blip r:embed="rId2" cstate="print"/>
          <a:srcRect/>
          <a:stretch>
            <a:fillRect/>
          </a:stretch>
        </p:blipFill>
        <p:spPr bwMode="auto">
          <a:xfrm>
            <a:off x="9296400" y="2171701"/>
            <a:ext cx="8118476" cy="617219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571500"/>
            <a:ext cx="16459200" cy="8572500"/>
          </a:xfrm>
        </p:spPr>
        <p:txBody>
          <a:bodyPr>
            <a:normAutofit fontScale="92500" lnSpcReduction="10000"/>
          </a:bodyPr>
          <a:lstStyle/>
          <a:p>
            <a:pPr lvl="0"/>
            <a:r>
              <a:rPr lang="en-US" b="1" dirty="0" smtClean="0">
                <a:solidFill>
                  <a:srgbClr val="FF0000"/>
                </a:solidFill>
              </a:rPr>
              <a:t>Golgi App</a:t>
            </a:r>
            <a:r>
              <a:rPr lang="en-US" sz="5000" b="1" dirty="0" smtClean="0">
                <a:solidFill>
                  <a:srgbClr val="FF0000"/>
                </a:solidFill>
              </a:rPr>
              <a:t> </a:t>
            </a:r>
            <a:r>
              <a:rPr lang="en-US" sz="5000" b="1" dirty="0" err="1" smtClean="0">
                <a:solidFill>
                  <a:srgbClr val="FF0000"/>
                </a:solidFill>
              </a:rPr>
              <a:t>Camillo</a:t>
            </a:r>
            <a:r>
              <a:rPr lang="en-US" sz="5000" b="1" dirty="0" smtClean="0">
                <a:solidFill>
                  <a:srgbClr val="FF0000"/>
                </a:solidFill>
              </a:rPr>
              <a:t> Golgi discovered the Golgi Apparatus.</a:t>
            </a:r>
            <a:endParaRPr lang="en-US" sz="4300" b="1" dirty="0" smtClean="0">
              <a:solidFill>
                <a:srgbClr val="FF0000"/>
              </a:solidFill>
            </a:endParaRPr>
          </a:p>
          <a:p>
            <a:pPr lvl="1"/>
            <a:r>
              <a:rPr lang="en-US" dirty="0" smtClean="0"/>
              <a:t>It contains vesicles that are arranged parallel in stacks. These stacks are called </a:t>
            </a:r>
            <a:r>
              <a:rPr lang="en-US" b="1" dirty="0" smtClean="0"/>
              <a:t>Cisterns</a:t>
            </a:r>
            <a:r>
              <a:rPr lang="en-US" dirty="0" smtClean="0"/>
              <a:t>. These vesicles have their own membranes. These membranes are sometimes connected to those of the ER.</a:t>
            </a:r>
            <a:endParaRPr lang="en-US" sz="3600" dirty="0" smtClean="0"/>
          </a:p>
          <a:p>
            <a:pPr lvl="0"/>
            <a:r>
              <a:rPr lang="en-US" sz="5000" b="1" dirty="0" smtClean="0"/>
              <a:t>Functions of Golgi Apparatus</a:t>
            </a:r>
            <a:endParaRPr lang="en-US" sz="4300" dirty="0" smtClean="0"/>
          </a:p>
          <a:p>
            <a:pPr lvl="1"/>
            <a:r>
              <a:rPr lang="en-US" dirty="0" smtClean="0"/>
              <a:t>Golgi apparatus carries materials synthesized by the ER to different parts of the cell. The material is stored and packaged in vesicles.</a:t>
            </a:r>
            <a:endParaRPr lang="en-US" sz="3600" dirty="0" smtClean="0"/>
          </a:p>
          <a:p>
            <a:pPr lvl="1"/>
            <a:r>
              <a:rPr lang="en-US" dirty="0" smtClean="0"/>
              <a:t>Formation of complex sugar</a:t>
            </a:r>
            <a:endParaRPr lang="en-US" sz="3600" dirty="0" smtClean="0"/>
          </a:p>
          <a:p>
            <a:r>
              <a:rPr lang="en-US" sz="5000" dirty="0" smtClean="0"/>
              <a:t>Formation of </a:t>
            </a:r>
            <a:r>
              <a:rPr lang="en-US" sz="5000" dirty="0" err="1" smtClean="0"/>
              <a:t>lysosomes</a:t>
            </a:r>
            <a:endParaRPr lang="en-US" dirty="0"/>
          </a:p>
        </p:txBody>
      </p:sp>
      <p:sp>
        <p:nvSpPr>
          <p:cNvPr id="3" name="Title 2"/>
          <p:cNvSpPr>
            <a:spLocks noGrp="1"/>
          </p:cNvSpPr>
          <p:nvPr>
            <p:ph type="title"/>
          </p:nvPr>
        </p:nvSpPr>
        <p:spPr>
          <a:xfrm>
            <a:off x="914400" y="228600"/>
            <a:ext cx="16459200" cy="1257300"/>
          </a:xfrm>
        </p:spPr>
        <p:txBody>
          <a:bodyPr>
            <a:normAutofit fontScale="90000"/>
          </a:bodyPr>
          <a:lstStyle/>
          <a:p>
            <a:r>
              <a:rPr lang="en-US" dirty="0" smtClean="0"/>
              <a:t/>
            </a:r>
            <a:br>
              <a:rPr lang="en-US" dirty="0" smtClean="0"/>
            </a:br>
            <a:endParaRPr lang="en-US" dirty="0"/>
          </a:p>
        </p:txBody>
      </p:sp>
      <p:pic>
        <p:nvPicPr>
          <p:cNvPr id="4" name="Picture 3" descr="Golgi Apparatus"/>
          <p:cNvPicPr/>
          <p:nvPr/>
        </p:nvPicPr>
        <p:blipFill>
          <a:blip r:embed="rId2" cstate="print"/>
          <a:srcRect/>
          <a:stretch>
            <a:fillRect/>
          </a:stretch>
        </p:blipFill>
        <p:spPr bwMode="auto">
          <a:xfrm>
            <a:off x="11430000" y="6172200"/>
            <a:ext cx="5334000" cy="37719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600200"/>
            <a:ext cx="16459200" cy="8686800"/>
          </a:xfrm>
        </p:spPr>
        <p:txBody>
          <a:bodyPr>
            <a:normAutofit lnSpcReduction="10000"/>
          </a:bodyPr>
          <a:lstStyle/>
          <a:p>
            <a:pPr lvl="0"/>
            <a:r>
              <a:rPr lang="en-US" sz="4300" dirty="0" smtClean="0"/>
              <a:t>They are single membrane vesicles which are responsible for cleaning the cell. They can digest any foreign material such as food or bacteria and even the worn out cell organelles.</a:t>
            </a:r>
          </a:p>
          <a:p>
            <a:pPr lvl="1"/>
            <a:r>
              <a:rPr lang="en-US" dirty="0" err="1" smtClean="0"/>
              <a:t>Lysosomes</a:t>
            </a:r>
            <a:r>
              <a:rPr lang="en-US" dirty="0" smtClean="0"/>
              <a:t> are capable of doing so because they have digestive enzymes in them. These enzymes break the materials and digest them. These enzymes are synthesized by RER and packaged into </a:t>
            </a:r>
            <a:r>
              <a:rPr lang="en-US" dirty="0" err="1" smtClean="0"/>
              <a:t>lysosome</a:t>
            </a:r>
            <a:r>
              <a:rPr lang="en-US" dirty="0" smtClean="0"/>
              <a:t> by Golgi bodies.</a:t>
            </a:r>
          </a:p>
          <a:p>
            <a:pPr lvl="0"/>
            <a:r>
              <a:rPr lang="en-US" sz="4300" b="1" dirty="0" smtClean="0">
                <a:solidFill>
                  <a:srgbClr val="FF0000"/>
                </a:solidFill>
              </a:rPr>
              <a:t>Why </a:t>
            </a:r>
            <a:r>
              <a:rPr lang="en-US" sz="4300" b="1" dirty="0" err="1" smtClean="0">
                <a:solidFill>
                  <a:srgbClr val="FF0000"/>
                </a:solidFill>
              </a:rPr>
              <a:t>lysosomes</a:t>
            </a:r>
            <a:r>
              <a:rPr lang="en-US" sz="4300" b="1" dirty="0" smtClean="0">
                <a:solidFill>
                  <a:srgbClr val="FF0000"/>
                </a:solidFill>
              </a:rPr>
              <a:t> are called ‘suicide bags’?</a:t>
            </a:r>
            <a:endParaRPr lang="en-US" sz="4300" dirty="0" smtClean="0">
              <a:solidFill>
                <a:srgbClr val="FF0000"/>
              </a:solidFill>
            </a:endParaRPr>
          </a:p>
          <a:p>
            <a:pPr lvl="1"/>
            <a:r>
              <a:rPr lang="en-US" dirty="0" smtClean="0"/>
              <a:t>If the cell’s own material gets damaged                                  or dead gets there are chances that                                </a:t>
            </a:r>
            <a:r>
              <a:rPr lang="en-US" dirty="0" err="1" smtClean="0"/>
              <a:t>lysosomes</a:t>
            </a:r>
            <a:r>
              <a:rPr lang="en-US" dirty="0" smtClean="0"/>
              <a:t> burst out, thus digesting                                 its own cell.</a:t>
            </a:r>
          </a:p>
          <a:p>
            <a:endParaRPr lang="en-US" sz="3600" dirty="0"/>
          </a:p>
        </p:txBody>
      </p:sp>
      <p:sp>
        <p:nvSpPr>
          <p:cNvPr id="3" name="Title 2"/>
          <p:cNvSpPr>
            <a:spLocks noGrp="1"/>
          </p:cNvSpPr>
          <p:nvPr>
            <p:ph type="title"/>
          </p:nvPr>
        </p:nvSpPr>
        <p:spPr>
          <a:xfrm>
            <a:off x="914400" y="228600"/>
            <a:ext cx="16459200" cy="1371600"/>
          </a:xfrm>
        </p:spPr>
        <p:txBody>
          <a:bodyPr>
            <a:normAutofit fontScale="90000"/>
          </a:bodyPr>
          <a:lstStyle/>
          <a:p>
            <a:r>
              <a:rPr lang="en-US" b="1" dirty="0" err="1" smtClean="0">
                <a:solidFill>
                  <a:srgbClr val="FF0000"/>
                </a:solidFill>
              </a:rPr>
              <a:t>Lysosomes</a:t>
            </a:r>
            <a:endParaRPr lang="en-US" b="1" dirty="0">
              <a:solidFill>
                <a:srgbClr val="FF0000"/>
              </a:solidFill>
            </a:endParaRPr>
          </a:p>
        </p:txBody>
      </p:sp>
      <p:pic>
        <p:nvPicPr>
          <p:cNvPr id="4" name="Content Placeholder 3" descr="Structure of Lysosome"/>
          <p:cNvPicPr>
            <a:picLocks/>
          </p:cNvPicPr>
          <p:nvPr/>
        </p:nvPicPr>
        <p:blipFill>
          <a:blip r:embed="rId2" cstate="print"/>
          <a:srcRect/>
          <a:stretch>
            <a:fillRect/>
          </a:stretch>
        </p:blipFill>
        <p:spPr bwMode="auto">
          <a:xfrm>
            <a:off x="12954000" y="6629400"/>
            <a:ext cx="4419600"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258300"/>
            <a:ext cx="10982325" cy="1028700"/>
          </a:xfrm>
          <a:custGeom>
            <a:avLst/>
            <a:gdLst/>
            <a:ahLst/>
            <a:cxnLst/>
            <a:rect l="l" t="t" r="r" b="b"/>
            <a:pathLst>
              <a:path w="10982325" h="1028700">
                <a:moveTo>
                  <a:pt x="10982325" y="1028697"/>
                </a:moveTo>
                <a:lnTo>
                  <a:pt x="10982325" y="0"/>
                </a:lnTo>
                <a:lnTo>
                  <a:pt x="0" y="0"/>
                </a:lnTo>
                <a:lnTo>
                  <a:pt x="0" y="1028697"/>
                </a:lnTo>
                <a:lnTo>
                  <a:pt x="10982325" y="1028697"/>
                </a:lnTo>
                <a:close/>
              </a:path>
            </a:pathLst>
          </a:custGeom>
          <a:solidFill>
            <a:srgbClr val="FFDE58"/>
          </a:solidFill>
        </p:spPr>
        <p:txBody>
          <a:bodyPr wrap="square" lIns="0" tIns="0" rIns="0" bIns="0" rtlCol="0"/>
          <a:lstStyle/>
          <a:p>
            <a:endParaRPr/>
          </a:p>
        </p:txBody>
      </p:sp>
      <p:sp>
        <p:nvSpPr>
          <p:cNvPr id="3" name="object 3"/>
          <p:cNvSpPr/>
          <p:nvPr/>
        </p:nvSpPr>
        <p:spPr>
          <a:xfrm>
            <a:off x="17654587" y="2476500"/>
            <a:ext cx="0" cy="6553200"/>
          </a:xfrm>
          <a:custGeom>
            <a:avLst/>
            <a:gdLst/>
            <a:ahLst/>
            <a:cxnLst/>
            <a:rect l="l" t="t" r="r" b="b"/>
            <a:pathLst>
              <a:path h="6553200">
                <a:moveTo>
                  <a:pt x="0" y="0"/>
                </a:moveTo>
                <a:lnTo>
                  <a:pt x="0" y="6553200"/>
                </a:lnTo>
              </a:path>
            </a:pathLst>
          </a:custGeom>
          <a:ln w="47625">
            <a:solidFill>
              <a:srgbClr val="5F8368"/>
            </a:solidFill>
          </a:ln>
        </p:spPr>
        <p:txBody>
          <a:bodyPr wrap="square" lIns="0" tIns="0" rIns="0" bIns="0" rtlCol="0"/>
          <a:lstStyle/>
          <a:p>
            <a:endParaRPr/>
          </a:p>
        </p:txBody>
      </p:sp>
      <p:sp>
        <p:nvSpPr>
          <p:cNvPr id="4" name="object 4"/>
          <p:cNvSpPr txBox="1"/>
          <p:nvPr/>
        </p:nvSpPr>
        <p:spPr>
          <a:xfrm>
            <a:off x="460057" y="9646284"/>
            <a:ext cx="821055" cy="243204"/>
          </a:xfrm>
          <a:prstGeom prst="rect">
            <a:avLst/>
          </a:prstGeom>
        </p:spPr>
        <p:txBody>
          <a:bodyPr vert="horz" wrap="square" lIns="0" tIns="15875" rIns="0" bIns="0" rtlCol="0">
            <a:spAutoFit/>
          </a:bodyPr>
          <a:lstStyle/>
          <a:p>
            <a:pPr marL="12700">
              <a:lnSpc>
                <a:spcPct val="100000"/>
              </a:lnSpc>
              <a:spcBef>
                <a:spcPts val="125"/>
              </a:spcBef>
            </a:pPr>
            <a:r>
              <a:rPr sz="1400" spc="15" dirty="0">
                <a:latin typeface="Calibri"/>
                <a:cs typeface="Calibri"/>
              </a:rPr>
              <a:t>5/26/2020</a:t>
            </a:r>
            <a:endParaRPr sz="1400">
              <a:latin typeface="Calibri"/>
              <a:cs typeface="Calibri"/>
            </a:endParaRPr>
          </a:p>
        </p:txBody>
      </p:sp>
      <p:sp>
        <p:nvSpPr>
          <p:cNvPr id="5" name="object 5"/>
          <p:cNvSpPr txBox="1"/>
          <p:nvPr/>
        </p:nvSpPr>
        <p:spPr>
          <a:xfrm>
            <a:off x="6779006" y="9717722"/>
            <a:ext cx="4577715" cy="243204"/>
          </a:xfrm>
          <a:prstGeom prst="rect">
            <a:avLst/>
          </a:prstGeom>
        </p:spPr>
        <p:txBody>
          <a:bodyPr vert="horz" wrap="square" lIns="0" tIns="15875" rIns="0" bIns="0" rtlCol="0">
            <a:spAutoFit/>
          </a:bodyPr>
          <a:lstStyle/>
          <a:p>
            <a:pPr marL="12700">
              <a:lnSpc>
                <a:spcPct val="100000"/>
              </a:lnSpc>
              <a:spcBef>
                <a:spcPts val="125"/>
              </a:spcBef>
            </a:pPr>
            <a:r>
              <a:rPr sz="1400" b="1" spc="15" dirty="0">
                <a:latin typeface="Cambria"/>
                <a:cs typeface="Cambria"/>
              </a:rPr>
              <a:t>TOPIC/COURSE</a:t>
            </a:r>
            <a:r>
              <a:rPr sz="1400" b="1" spc="-100" dirty="0">
                <a:latin typeface="Cambria"/>
                <a:cs typeface="Cambria"/>
              </a:rPr>
              <a:t> </a:t>
            </a:r>
            <a:r>
              <a:rPr sz="1400" b="1" dirty="0">
                <a:latin typeface="Cambria"/>
                <a:cs typeface="Cambria"/>
              </a:rPr>
              <a:t>CODE-NAME/FACULTY/DEPT/COLLEGE</a:t>
            </a:r>
            <a:endParaRPr sz="1400">
              <a:latin typeface="Cambria"/>
              <a:cs typeface="Cambria"/>
            </a:endParaRPr>
          </a:p>
        </p:txBody>
      </p:sp>
      <p:sp>
        <p:nvSpPr>
          <p:cNvPr id="6" name="object 6"/>
          <p:cNvSpPr txBox="1"/>
          <p:nvPr/>
        </p:nvSpPr>
        <p:spPr>
          <a:xfrm>
            <a:off x="17337405" y="9655809"/>
            <a:ext cx="421640" cy="243204"/>
          </a:xfrm>
          <a:prstGeom prst="rect">
            <a:avLst/>
          </a:prstGeom>
        </p:spPr>
        <p:txBody>
          <a:bodyPr vert="horz" wrap="square" lIns="0" tIns="15875" rIns="0" bIns="0" rtlCol="0">
            <a:spAutoFit/>
          </a:bodyPr>
          <a:lstStyle/>
          <a:p>
            <a:pPr marL="12700">
              <a:lnSpc>
                <a:spcPct val="100000"/>
              </a:lnSpc>
              <a:spcBef>
                <a:spcPts val="125"/>
              </a:spcBef>
            </a:pPr>
            <a:r>
              <a:rPr sz="1400" spc="45" dirty="0">
                <a:latin typeface="Cambria"/>
                <a:cs typeface="Cambria"/>
              </a:rPr>
              <a:t>3</a:t>
            </a:r>
            <a:r>
              <a:rPr sz="1400" spc="-15" dirty="0">
                <a:latin typeface="Cambria"/>
                <a:cs typeface="Cambria"/>
              </a:rPr>
              <a:t>/</a:t>
            </a:r>
            <a:r>
              <a:rPr sz="1400" spc="50" dirty="0">
                <a:latin typeface="Cambria"/>
                <a:cs typeface="Cambria"/>
              </a:rPr>
              <a:t>1</a:t>
            </a:r>
            <a:r>
              <a:rPr sz="1400" spc="15" dirty="0">
                <a:latin typeface="Cambria"/>
                <a:cs typeface="Cambria"/>
              </a:rPr>
              <a:t>0</a:t>
            </a:r>
            <a:endParaRPr sz="1400">
              <a:latin typeface="Cambria"/>
              <a:cs typeface="Cambria"/>
            </a:endParaRPr>
          </a:p>
        </p:txBody>
      </p:sp>
      <p:sp>
        <p:nvSpPr>
          <p:cNvPr id="7" name="object 7"/>
          <p:cNvSpPr txBox="1">
            <a:spLocks noGrp="1"/>
          </p:cNvSpPr>
          <p:nvPr>
            <p:ph type="title"/>
          </p:nvPr>
        </p:nvSpPr>
        <p:spPr>
          <a:xfrm>
            <a:off x="2895600" y="328761"/>
            <a:ext cx="11811000" cy="8753678"/>
          </a:xfrm>
          <a:prstGeom prst="rect">
            <a:avLst/>
          </a:prstGeom>
        </p:spPr>
        <p:txBody>
          <a:bodyPr vert="horz" wrap="square" lIns="0" tIns="12700" rIns="0" bIns="0" rtlCol="0">
            <a:spAutoFit/>
          </a:bodyPr>
          <a:lstStyle/>
          <a:p>
            <a:r>
              <a:rPr lang="en-US" sz="5400" dirty="0" smtClean="0"/>
              <a:t/>
            </a:r>
            <a:br>
              <a:rPr lang="en-US" sz="5400" dirty="0" smtClean="0"/>
            </a:br>
            <a:r>
              <a:rPr lang="en-US" sz="5400" dirty="0" smtClean="0">
                <a:solidFill>
                  <a:srgbClr val="FF0000"/>
                </a:solidFill>
                <a:latin typeface="Comic Sans MS" pitchFamily="66" charset="0"/>
              </a:rPr>
              <a:t>A Cell (from Latin </a:t>
            </a:r>
            <a:r>
              <a:rPr lang="en-US" sz="5400" dirty="0" err="1" smtClean="0">
                <a:solidFill>
                  <a:srgbClr val="FF0000"/>
                </a:solidFill>
                <a:latin typeface="Comic Sans MS" pitchFamily="66" charset="0"/>
              </a:rPr>
              <a:t>cella</a:t>
            </a:r>
            <a:r>
              <a:rPr lang="en-US" sz="5400" dirty="0" smtClean="0">
                <a:solidFill>
                  <a:srgbClr val="FF0000"/>
                </a:solidFill>
                <a:latin typeface="Comic Sans MS" pitchFamily="66" charset="0"/>
              </a:rPr>
              <a:t>, meaning "Small Room") is the basic Structural, Functional, and Biological unit of all known Living Organisms. A cell is the Smallest Unit of life that can replicate independently, and cells are often called the "Building Blocks of Life".</a:t>
            </a:r>
            <a:r>
              <a:rPr lang="en-US" dirty="0" smtClean="0"/>
              <a:t/>
            </a:r>
            <a:br>
              <a:rPr lang="en-US" dirty="0" smtClean="0"/>
            </a:b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86625" y="9248775"/>
            <a:ext cx="11001375" cy="1038225"/>
          </a:xfrm>
          <a:custGeom>
            <a:avLst/>
            <a:gdLst/>
            <a:ahLst/>
            <a:cxnLst/>
            <a:rect l="l" t="t" r="r" b="b"/>
            <a:pathLst>
              <a:path w="11001375" h="1038225">
                <a:moveTo>
                  <a:pt x="0" y="1038225"/>
                </a:moveTo>
                <a:lnTo>
                  <a:pt x="11001375" y="1038225"/>
                </a:lnTo>
                <a:lnTo>
                  <a:pt x="11001375" y="0"/>
                </a:lnTo>
                <a:lnTo>
                  <a:pt x="0" y="0"/>
                </a:lnTo>
                <a:lnTo>
                  <a:pt x="0" y="1038225"/>
                </a:lnTo>
                <a:close/>
              </a:path>
            </a:pathLst>
          </a:custGeom>
          <a:solidFill>
            <a:srgbClr val="FFDE58"/>
          </a:solidFill>
        </p:spPr>
        <p:txBody>
          <a:bodyPr wrap="square" lIns="0" tIns="0" rIns="0" bIns="0" rtlCol="0"/>
          <a:lstStyle/>
          <a:p>
            <a:endParaRPr/>
          </a:p>
        </p:txBody>
      </p:sp>
      <p:sp>
        <p:nvSpPr>
          <p:cNvPr id="3" name="object 3"/>
          <p:cNvSpPr/>
          <p:nvPr/>
        </p:nvSpPr>
        <p:spPr>
          <a:xfrm>
            <a:off x="881062" y="2324100"/>
            <a:ext cx="0" cy="7162800"/>
          </a:xfrm>
          <a:custGeom>
            <a:avLst/>
            <a:gdLst/>
            <a:ahLst/>
            <a:cxnLst/>
            <a:rect l="l" t="t" r="r" b="b"/>
            <a:pathLst>
              <a:path h="7162800">
                <a:moveTo>
                  <a:pt x="0" y="0"/>
                </a:moveTo>
                <a:lnTo>
                  <a:pt x="0" y="7162800"/>
                </a:lnTo>
              </a:path>
            </a:pathLst>
          </a:custGeom>
          <a:ln w="66675">
            <a:solidFill>
              <a:srgbClr val="5F8368"/>
            </a:solidFill>
          </a:ln>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1190625">
              <a:lnSpc>
                <a:spcPct val="100000"/>
              </a:lnSpc>
              <a:spcBef>
                <a:spcPts val="100"/>
              </a:spcBef>
              <a:tabLst>
                <a:tab pos="3821429" algn="l"/>
              </a:tabLst>
            </a:pPr>
            <a:r>
              <a:rPr spc="-5" dirty="0"/>
              <a:t>CON</a:t>
            </a:r>
            <a:r>
              <a:rPr spc="10" dirty="0"/>
              <a:t>T</a:t>
            </a:r>
            <a:r>
              <a:rPr spc="-25" dirty="0"/>
              <a:t>E</a:t>
            </a:r>
            <a:r>
              <a:rPr spc="-5" dirty="0"/>
              <a:t>N</a:t>
            </a:r>
            <a:r>
              <a:rPr dirty="0"/>
              <a:t>T	</a:t>
            </a:r>
            <a:r>
              <a:rPr spc="15" dirty="0"/>
              <a:t>S</a:t>
            </a:r>
            <a:r>
              <a:rPr dirty="0"/>
              <a:t>L</a:t>
            </a:r>
            <a:r>
              <a:rPr spc="35" dirty="0"/>
              <a:t>I</a:t>
            </a:r>
            <a:r>
              <a:rPr spc="-35" dirty="0"/>
              <a:t>D</a:t>
            </a:r>
            <a:r>
              <a:rPr dirty="0"/>
              <a:t>E</a:t>
            </a:r>
          </a:p>
        </p:txBody>
      </p:sp>
      <p:sp>
        <p:nvSpPr>
          <p:cNvPr id="5" name="object 5"/>
          <p:cNvSpPr txBox="1">
            <a:spLocks noGrp="1"/>
          </p:cNvSpPr>
          <p:nvPr>
            <p:ph type="sldNum" sz="quarter" idx="11"/>
          </p:nvPr>
        </p:nvSpPr>
        <p:spPr>
          <a:prstGeom prst="rect">
            <a:avLst/>
          </a:prstGeom>
        </p:spPr>
        <p:txBody>
          <a:bodyPr vert="horz" wrap="square" lIns="0" tIns="6985" rIns="0" bIns="0" rtlCol="0">
            <a:spAutoFit/>
          </a:bodyPr>
          <a:lstStyle/>
          <a:p>
            <a:pPr marL="130175">
              <a:lnSpc>
                <a:spcPct val="100000"/>
              </a:lnSpc>
              <a:spcBef>
                <a:spcPts val="55"/>
              </a:spcBef>
            </a:pPr>
            <a:fld id="{81D60167-4931-47E6-BA6A-407CBD079E47}" type="slidenum">
              <a:rPr spc="15" dirty="0"/>
              <a:pPr marL="130175">
                <a:lnSpc>
                  <a:spcPct val="100000"/>
                </a:lnSpc>
                <a:spcBef>
                  <a:spcPts val="55"/>
                </a:spcBef>
              </a:pPr>
              <a:t>3</a:t>
            </a:fld>
            <a:r>
              <a:rPr spc="15" dirty="0"/>
              <a:t>/10</a:t>
            </a:r>
          </a:p>
        </p:txBody>
      </p:sp>
      <p:sp>
        <p:nvSpPr>
          <p:cNvPr id="6" name="object 6"/>
          <p:cNvSpPr txBox="1"/>
          <p:nvPr/>
        </p:nvSpPr>
        <p:spPr>
          <a:xfrm>
            <a:off x="530859" y="9691608"/>
            <a:ext cx="821055" cy="207010"/>
          </a:xfrm>
          <a:prstGeom prst="rect">
            <a:avLst/>
          </a:prstGeom>
        </p:spPr>
        <p:txBody>
          <a:bodyPr vert="horz" wrap="square" lIns="0" tIns="0" rIns="0" bIns="0" rtlCol="0">
            <a:spAutoFit/>
          </a:bodyPr>
          <a:lstStyle/>
          <a:p>
            <a:pPr marL="12700">
              <a:lnSpc>
                <a:spcPts val="1450"/>
              </a:lnSpc>
            </a:pPr>
            <a:r>
              <a:rPr sz="1400" spc="15" dirty="0">
                <a:latin typeface="Calibri"/>
                <a:cs typeface="Calibri"/>
              </a:rPr>
              <a:t>5/26/2020</a:t>
            </a:r>
            <a:endParaRPr sz="1400">
              <a:latin typeface="Calibri"/>
              <a:cs typeface="Calibri"/>
            </a:endParaRPr>
          </a:p>
        </p:txBody>
      </p:sp>
      <p:sp>
        <p:nvSpPr>
          <p:cNvPr id="7" name="object 7"/>
          <p:cNvSpPr txBox="1"/>
          <p:nvPr/>
        </p:nvSpPr>
        <p:spPr>
          <a:xfrm>
            <a:off x="7007606" y="9688652"/>
            <a:ext cx="4585970" cy="238125"/>
          </a:xfrm>
          <a:prstGeom prst="rect">
            <a:avLst/>
          </a:prstGeom>
        </p:spPr>
        <p:txBody>
          <a:bodyPr vert="horz" wrap="square" lIns="0" tIns="6985" rIns="0" bIns="0" rtlCol="0">
            <a:spAutoFit/>
          </a:bodyPr>
          <a:lstStyle/>
          <a:p>
            <a:pPr marL="12700">
              <a:lnSpc>
                <a:spcPct val="100000"/>
              </a:lnSpc>
              <a:spcBef>
                <a:spcPts val="55"/>
              </a:spcBef>
            </a:pPr>
            <a:r>
              <a:rPr sz="1400" b="1" spc="15" dirty="0">
                <a:latin typeface="Cambria"/>
                <a:cs typeface="Cambria"/>
              </a:rPr>
              <a:t>TOPIC/COURSE</a:t>
            </a:r>
            <a:r>
              <a:rPr sz="1400" b="1" spc="-55" dirty="0">
                <a:latin typeface="Cambria"/>
                <a:cs typeface="Cambria"/>
              </a:rPr>
              <a:t> </a:t>
            </a:r>
            <a:r>
              <a:rPr sz="1400" b="1" dirty="0">
                <a:latin typeface="Cambria"/>
                <a:cs typeface="Cambria"/>
              </a:rPr>
              <a:t>CODE-NAME/FACULTY/DEPT/COLLEGE</a:t>
            </a:r>
            <a:endParaRPr sz="1400">
              <a:latin typeface="Cambria"/>
              <a:cs typeface="Cambria"/>
            </a:endParaRPr>
          </a:p>
        </p:txBody>
      </p:sp>
      <p:pic>
        <p:nvPicPr>
          <p:cNvPr id="8" name="Picture 7" descr="Robert Hooke discovered cells in 1665."/>
          <p:cNvPicPr/>
          <p:nvPr/>
        </p:nvPicPr>
        <p:blipFill>
          <a:blip r:embed="rId2" cstate="print"/>
          <a:srcRect/>
          <a:stretch>
            <a:fillRect/>
          </a:stretch>
        </p:blipFill>
        <p:spPr bwMode="auto">
          <a:xfrm>
            <a:off x="3276600" y="647700"/>
            <a:ext cx="12573000" cy="8305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439025" y="9258300"/>
            <a:ext cx="10848975" cy="1028700"/>
          </a:xfrm>
          <a:custGeom>
            <a:avLst/>
            <a:gdLst/>
            <a:ahLst/>
            <a:cxnLst/>
            <a:rect l="l" t="t" r="r" b="b"/>
            <a:pathLst>
              <a:path w="10848975" h="1028700">
                <a:moveTo>
                  <a:pt x="10848975" y="1028697"/>
                </a:moveTo>
                <a:lnTo>
                  <a:pt x="10848975" y="0"/>
                </a:lnTo>
                <a:lnTo>
                  <a:pt x="0" y="0"/>
                </a:lnTo>
                <a:lnTo>
                  <a:pt x="0" y="1028697"/>
                </a:lnTo>
                <a:lnTo>
                  <a:pt x="10848975" y="1028697"/>
                </a:lnTo>
                <a:close/>
              </a:path>
            </a:pathLst>
          </a:custGeom>
          <a:solidFill>
            <a:srgbClr val="FFDE58"/>
          </a:solidFill>
        </p:spPr>
        <p:txBody>
          <a:bodyPr wrap="square" lIns="0" tIns="0" rIns="0" bIns="0" rtlCol="0"/>
          <a:lstStyle/>
          <a:p>
            <a:endParaRPr/>
          </a:p>
        </p:txBody>
      </p:sp>
      <p:sp>
        <p:nvSpPr>
          <p:cNvPr id="3" name="object 3"/>
          <p:cNvSpPr/>
          <p:nvPr/>
        </p:nvSpPr>
        <p:spPr>
          <a:xfrm>
            <a:off x="881062" y="2324100"/>
            <a:ext cx="0" cy="7162800"/>
          </a:xfrm>
          <a:custGeom>
            <a:avLst/>
            <a:gdLst/>
            <a:ahLst/>
            <a:cxnLst/>
            <a:rect l="l" t="t" r="r" b="b"/>
            <a:pathLst>
              <a:path h="7162800">
                <a:moveTo>
                  <a:pt x="0" y="0"/>
                </a:moveTo>
                <a:lnTo>
                  <a:pt x="0" y="7162800"/>
                </a:lnTo>
              </a:path>
            </a:pathLst>
          </a:custGeom>
          <a:ln w="66675">
            <a:solidFill>
              <a:srgbClr val="5F8368"/>
            </a:solidFill>
          </a:ln>
        </p:spPr>
        <p:txBody>
          <a:bodyPr wrap="square" lIns="0" tIns="0" rIns="0" bIns="0" rtlCol="0"/>
          <a:lstStyle/>
          <a:p>
            <a:endParaRPr/>
          </a:p>
        </p:txBody>
      </p:sp>
      <p:sp>
        <p:nvSpPr>
          <p:cNvPr id="4" name="object 4"/>
          <p:cNvSpPr txBox="1">
            <a:spLocks noGrp="1"/>
          </p:cNvSpPr>
          <p:nvPr>
            <p:ph type="title"/>
          </p:nvPr>
        </p:nvSpPr>
        <p:spPr>
          <a:xfrm>
            <a:off x="7750809" y="4514278"/>
            <a:ext cx="3974465" cy="666115"/>
          </a:xfrm>
          <a:prstGeom prst="rect">
            <a:avLst/>
          </a:prstGeom>
        </p:spPr>
        <p:txBody>
          <a:bodyPr vert="horz" wrap="square" lIns="0" tIns="12700" rIns="0" bIns="0" rtlCol="0">
            <a:spAutoFit/>
          </a:bodyPr>
          <a:lstStyle/>
          <a:p>
            <a:pPr marL="12700">
              <a:lnSpc>
                <a:spcPct val="100000"/>
              </a:lnSpc>
              <a:spcBef>
                <a:spcPts val="100"/>
              </a:spcBef>
            </a:pPr>
            <a:r>
              <a:rPr spc="-5" dirty="0"/>
              <a:t>CONTENT</a:t>
            </a:r>
            <a:r>
              <a:rPr spc="-70" dirty="0"/>
              <a:t> </a:t>
            </a:r>
            <a:r>
              <a:rPr dirty="0"/>
              <a:t>SLIDE</a:t>
            </a:r>
          </a:p>
        </p:txBody>
      </p:sp>
      <p:sp>
        <p:nvSpPr>
          <p:cNvPr id="5" name="object 5"/>
          <p:cNvSpPr txBox="1"/>
          <p:nvPr/>
        </p:nvSpPr>
        <p:spPr>
          <a:xfrm>
            <a:off x="17337405" y="9664839"/>
            <a:ext cx="421640" cy="238125"/>
          </a:xfrm>
          <a:prstGeom prst="rect">
            <a:avLst/>
          </a:prstGeom>
        </p:spPr>
        <p:txBody>
          <a:bodyPr vert="horz" wrap="square" lIns="0" tIns="6985" rIns="0" bIns="0" rtlCol="0">
            <a:spAutoFit/>
          </a:bodyPr>
          <a:lstStyle/>
          <a:p>
            <a:pPr marL="12700">
              <a:lnSpc>
                <a:spcPct val="100000"/>
              </a:lnSpc>
              <a:spcBef>
                <a:spcPts val="55"/>
              </a:spcBef>
            </a:pPr>
            <a:r>
              <a:rPr sz="1400" spc="45" dirty="0">
                <a:latin typeface="Cambria"/>
                <a:cs typeface="Cambria"/>
              </a:rPr>
              <a:t>6</a:t>
            </a:r>
            <a:r>
              <a:rPr sz="1400" spc="-15" dirty="0">
                <a:latin typeface="Cambria"/>
                <a:cs typeface="Cambria"/>
              </a:rPr>
              <a:t>/</a:t>
            </a:r>
            <a:r>
              <a:rPr sz="1400" spc="50" dirty="0">
                <a:latin typeface="Cambria"/>
                <a:cs typeface="Cambria"/>
              </a:rPr>
              <a:t>1</a:t>
            </a:r>
            <a:r>
              <a:rPr sz="1400" spc="15" dirty="0">
                <a:latin typeface="Cambria"/>
                <a:cs typeface="Cambria"/>
              </a:rPr>
              <a:t>0</a:t>
            </a:r>
            <a:endParaRPr sz="1400">
              <a:latin typeface="Cambria"/>
              <a:cs typeface="Cambria"/>
            </a:endParaRPr>
          </a:p>
        </p:txBody>
      </p:sp>
      <p:sp>
        <p:nvSpPr>
          <p:cNvPr id="6" name="object 6"/>
          <p:cNvSpPr txBox="1"/>
          <p:nvPr/>
        </p:nvSpPr>
        <p:spPr>
          <a:xfrm>
            <a:off x="530859" y="9691608"/>
            <a:ext cx="821055" cy="207010"/>
          </a:xfrm>
          <a:prstGeom prst="rect">
            <a:avLst/>
          </a:prstGeom>
        </p:spPr>
        <p:txBody>
          <a:bodyPr vert="horz" wrap="square" lIns="0" tIns="0" rIns="0" bIns="0" rtlCol="0">
            <a:spAutoFit/>
          </a:bodyPr>
          <a:lstStyle/>
          <a:p>
            <a:pPr marL="12700">
              <a:lnSpc>
                <a:spcPts val="1450"/>
              </a:lnSpc>
            </a:pPr>
            <a:r>
              <a:rPr sz="1400" spc="15" dirty="0">
                <a:latin typeface="Calibri"/>
                <a:cs typeface="Calibri"/>
              </a:rPr>
              <a:t>5/26/2020</a:t>
            </a:r>
            <a:endParaRPr sz="1400">
              <a:latin typeface="Calibri"/>
              <a:cs typeface="Calibri"/>
            </a:endParaRPr>
          </a:p>
        </p:txBody>
      </p:sp>
      <p:sp>
        <p:nvSpPr>
          <p:cNvPr id="7" name="object 7"/>
          <p:cNvSpPr txBox="1"/>
          <p:nvPr/>
        </p:nvSpPr>
        <p:spPr>
          <a:xfrm>
            <a:off x="6130925" y="9726752"/>
            <a:ext cx="4577715" cy="238125"/>
          </a:xfrm>
          <a:prstGeom prst="rect">
            <a:avLst/>
          </a:prstGeom>
        </p:spPr>
        <p:txBody>
          <a:bodyPr vert="horz" wrap="square" lIns="0" tIns="6985" rIns="0" bIns="0" rtlCol="0">
            <a:spAutoFit/>
          </a:bodyPr>
          <a:lstStyle/>
          <a:p>
            <a:pPr marL="12700">
              <a:lnSpc>
                <a:spcPct val="100000"/>
              </a:lnSpc>
              <a:spcBef>
                <a:spcPts val="55"/>
              </a:spcBef>
            </a:pPr>
            <a:r>
              <a:rPr sz="1400" b="1" spc="15" dirty="0">
                <a:latin typeface="Cambria"/>
                <a:cs typeface="Cambria"/>
              </a:rPr>
              <a:t>TOPIC/COURSE</a:t>
            </a:r>
            <a:r>
              <a:rPr sz="1400" b="1" spc="-100" dirty="0">
                <a:latin typeface="Cambria"/>
                <a:cs typeface="Cambria"/>
              </a:rPr>
              <a:t> </a:t>
            </a:r>
            <a:r>
              <a:rPr sz="1400" b="1" dirty="0">
                <a:latin typeface="Cambria"/>
                <a:cs typeface="Cambria"/>
              </a:rPr>
              <a:t>CODE-NAME/FACULTY/DEPT/COLLEGE</a:t>
            </a:r>
            <a:endParaRPr sz="1400">
              <a:latin typeface="Cambria"/>
              <a:cs typeface="Cambria"/>
            </a:endParaRPr>
          </a:p>
        </p:txBody>
      </p:sp>
      <p:pic>
        <p:nvPicPr>
          <p:cNvPr id="8" name="Picture 2"/>
          <p:cNvPicPr>
            <a:picLocks noChangeAspect="1" noChangeArrowheads="1"/>
          </p:cNvPicPr>
          <p:nvPr/>
        </p:nvPicPr>
        <p:blipFill>
          <a:blip r:embed="rId2" cstate="print"/>
          <a:stretch>
            <a:fillRect/>
          </a:stretch>
        </p:blipFill>
        <p:spPr bwMode="auto">
          <a:xfrm>
            <a:off x="3200400" y="1562100"/>
            <a:ext cx="12801600" cy="775118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258300"/>
            <a:ext cx="10982325" cy="1028700"/>
          </a:xfrm>
          <a:custGeom>
            <a:avLst/>
            <a:gdLst/>
            <a:ahLst/>
            <a:cxnLst/>
            <a:rect l="l" t="t" r="r" b="b"/>
            <a:pathLst>
              <a:path w="10982325" h="1028700">
                <a:moveTo>
                  <a:pt x="10982325" y="1028697"/>
                </a:moveTo>
                <a:lnTo>
                  <a:pt x="10982325" y="0"/>
                </a:lnTo>
                <a:lnTo>
                  <a:pt x="0" y="0"/>
                </a:lnTo>
                <a:lnTo>
                  <a:pt x="0" y="1028697"/>
                </a:lnTo>
                <a:lnTo>
                  <a:pt x="10982325" y="1028697"/>
                </a:lnTo>
                <a:close/>
              </a:path>
            </a:pathLst>
          </a:custGeom>
          <a:solidFill>
            <a:srgbClr val="FFDE58"/>
          </a:solidFill>
        </p:spPr>
        <p:txBody>
          <a:bodyPr wrap="square" lIns="0" tIns="0" rIns="0" bIns="0" rtlCol="0"/>
          <a:lstStyle/>
          <a:p>
            <a:endParaRPr/>
          </a:p>
        </p:txBody>
      </p:sp>
      <p:sp>
        <p:nvSpPr>
          <p:cNvPr id="3" name="object 3"/>
          <p:cNvSpPr/>
          <p:nvPr/>
        </p:nvSpPr>
        <p:spPr>
          <a:xfrm>
            <a:off x="17626012" y="2609850"/>
            <a:ext cx="0" cy="6419850"/>
          </a:xfrm>
          <a:custGeom>
            <a:avLst/>
            <a:gdLst/>
            <a:ahLst/>
            <a:cxnLst/>
            <a:rect l="l" t="t" r="r" b="b"/>
            <a:pathLst>
              <a:path h="6419850">
                <a:moveTo>
                  <a:pt x="0" y="0"/>
                </a:moveTo>
                <a:lnTo>
                  <a:pt x="0" y="6419850"/>
                </a:lnTo>
              </a:path>
            </a:pathLst>
          </a:custGeom>
          <a:ln w="47625">
            <a:solidFill>
              <a:srgbClr val="5F8368"/>
            </a:solidFill>
          </a:ln>
        </p:spPr>
        <p:txBody>
          <a:bodyPr wrap="square" lIns="0" tIns="0" rIns="0" bIns="0" rtlCol="0"/>
          <a:lstStyle/>
          <a:p>
            <a:endParaRPr/>
          </a:p>
        </p:txBody>
      </p:sp>
      <p:sp>
        <p:nvSpPr>
          <p:cNvPr id="4" name="object 4"/>
          <p:cNvSpPr txBox="1">
            <a:spLocks noGrp="1"/>
          </p:cNvSpPr>
          <p:nvPr>
            <p:ph type="title"/>
          </p:nvPr>
        </p:nvSpPr>
        <p:spPr>
          <a:xfrm>
            <a:off x="1295400" y="1333500"/>
            <a:ext cx="14941296" cy="7091685"/>
          </a:xfrm>
          <a:prstGeom prst="rect">
            <a:avLst/>
          </a:prstGeom>
        </p:spPr>
        <p:txBody>
          <a:bodyPr vert="horz" wrap="square" lIns="0" tIns="12700" rIns="0" bIns="0" rtlCol="0">
            <a:spAutoFit/>
          </a:bodyPr>
          <a:lstStyle/>
          <a:p>
            <a:r>
              <a:rPr lang="en-US" sz="5400" dirty="0" smtClean="0">
                <a:solidFill>
                  <a:srgbClr val="FF0000"/>
                </a:solidFill>
                <a:latin typeface="Comic Sans MS" pitchFamily="66" charset="0"/>
              </a:rPr>
              <a:t>In 1830s, two German scientists called Matthias </a:t>
            </a:r>
            <a:r>
              <a:rPr lang="en-US" sz="5400" dirty="0" err="1" smtClean="0">
                <a:solidFill>
                  <a:srgbClr val="FF0000"/>
                </a:solidFill>
                <a:latin typeface="Comic Sans MS" pitchFamily="66" charset="0"/>
              </a:rPr>
              <a:t>Schleiden</a:t>
            </a:r>
            <a:r>
              <a:rPr lang="en-US" sz="5400" dirty="0" smtClean="0">
                <a:solidFill>
                  <a:srgbClr val="FF0000"/>
                </a:solidFill>
                <a:latin typeface="Comic Sans MS" pitchFamily="66" charset="0"/>
              </a:rPr>
              <a:t> and Theodor Schwann proposed the Cell Theory which stated:</a:t>
            </a:r>
            <a:br>
              <a:rPr lang="en-US" sz="5400" dirty="0" smtClean="0">
                <a:solidFill>
                  <a:srgbClr val="FF0000"/>
                </a:solidFill>
                <a:latin typeface="Comic Sans MS" pitchFamily="66" charset="0"/>
              </a:rPr>
            </a:br>
            <a:r>
              <a:rPr lang="en-US" sz="5400" dirty="0" smtClean="0">
                <a:solidFill>
                  <a:srgbClr val="FF0000"/>
                </a:solidFill>
                <a:latin typeface="Comic Sans MS" pitchFamily="66" charset="0"/>
              </a:rPr>
              <a:t>All living organisms are made of cells.</a:t>
            </a:r>
            <a:br>
              <a:rPr lang="en-US" sz="5400" dirty="0" smtClean="0">
                <a:solidFill>
                  <a:srgbClr val="FF0000"/>
                </a:solidFill>
                <a:latin typeface="Comic Sans MS" pitchFamily="66" charset="0"/>
              </a:rPr>
            </a:br>
            <a:r>
              <a:rPr lang="en-US" sz="5400" dirty="0" smtClean="0">
                <a:solidFill>
                  <a:srgbClr val="FF0000"/>
                </a:solidFill>
                <a:latin typeface="Comic Sans MS" pitchFamily="66" charset="0"/>
              </a:rPr>
              <a:t>Cells are basic structural or functional units of living organisms.</a:t>
            </a:r>
            <a:br>
              <a:rPr lang="en-US" sz="5400" dirty="0" smtClean="0">
                <a:solidFill>
                  <a:srgbClr val="FF0000"/>
                </a:solidFill>
                <a:latin typeface="Comic Sans MS" pitchFamily="66" charset="0"/>
              </a:rPr>
            </a:br>
            <a:r>
              <a:rPr lang="en-US" sz="5400" dirty="0" smtClean="0">
                <a:solidFill>
                  <a:srgbClr val="FF0000"/>
                </a:solidFill>
                <a:latin typeface="Comic Sans MS" pitchFamily="66" charset="0"/>
              </a:rPr>
              <a:t>All cells are born out of pre-existing cells through cell division</a:t>
            </a:r>
            <a:r>
              <a:rPr lang="en-US" dirty="0" smtClean="0">
                <a:solidFill>
                  <a:srgbClr val="FF0000"/>
                </a:solidFill>
              </a:rPr>
              <a:t>.</a:t>
            </a:r>
            <a:endParaRPr lang="en-US" dirty="0">
              <a:solidFill>
                <a:srgbClr val="FF0000"/>
              </a:solidFill>
            </a:endParaRPr>
          </a:p>
        </p:txBody>
      </p:sp>
      <p:sp>
        <p:nvSpPr>
          <p:cNvPr id="5" name="object 5"/>
          <p:cNvSpPr txBox="1">
            <a:spLocks noGrp="1"/>
          </p:cNvSpPr>
          <p:nvPr>
            <p:ph type="dt" sz="half" idx="10"/>
          </p:nvPr>
        </p:nvSpPr>
        <p:spPr>
          <a:prstGeom prst="rect">
            <a:avLst/>
          </a:prstGeom>
        </p:spPr>
        <p:txBody>
          <a:bodyPr vert="horz" wrap="square" lIns="0" tIns="6985" rIns="0" bIns="0" rtlCol="0">
            <a:spAutoFit/>
          </a:bodyPr>
          <a:lstStyle/>
          <a:p>
            <a:pPr marL="12700">
              <a:lnSpc>
                <a:spcPct val="100000"/>
              </a:lnSpc>
              <a:spcBef>
                <a:spcPts val="55"/>
              </a:spcBef>
            </a:pPr>
            <a:r>
              <a:rPr spc="15" dirty="0"/>
              <a:t>TOPIC/COURSE</a:t>
            </a:r>
            <a:r>
              <a:rPr spc="-100" dirty="0"/>
              <a:t> </a:t>
            </a:r>
            <a:r>
              <a:rPr dirty="0"/>
              <a:t>CODE-NAME/FACULTY/DEPT/COLLEGE</a:t>
            </a:r>
          </a:p>
        </p:txBody>
      </p:sp>
      <p:sp>
        <p:nvSpPr>
          <p:cNvPr id="6" name="object 6"/>
          <p:cNvSpPr txBox="1">
            <a:spLocks noGrp="1"/>
          </p:cNvSpPr>
          <p:nvPr>
            <p:ph type="sldNum" sz="quarter" idx="11"/>
          </p:nvPr>
        </p:nvSpPr>
        <p:spPr>
          <a:prstGeom prst="rect">
            <a:avLst/>
          </a:prstGeom>
        </p:spPr>
        <p:txBody>
          <a:bodyPr vert="horz" wrap="square" lIns="0" tIns="6985" rIns="0" bIns="0" rtlCol="0">
            <a:spAutoFit/>
          </a:bodyPr>
          <a:lstStyle/>
          <a:p>
            <a:pPr marL="25400">
              <a:lnSpc>
                <a:spcPct val="100000"/>
              </a:lnSpc>
              <a:spcBef>
                <a:spcPts val="55"/>
              </a:spcBef>
            </a:pPr>
            <a:fld id="{81D60167-4931-47E6-BA6A-407CBD079E47}" type="slidenum">
              <a:rPr spc="15" dirty="0"/>
              <a:pPr marL="25400">
                <a:lnSpc>
                  <a:spcPct val="100000"/>
                </a:lnSpc>
                <a:spcBef>
                  <a:spcPts val="55"/>
                </a:spcBef>
              </a:pPr>
              <a:t>5</a:t>
            </a:fld>
            <a:r>
              <a:rPr spc="15" dirty="0"/>
              <a:t>/10</a:t>
            </a:r>
          </a:p>
        </p:txBody>
      </p:sp>
      <p:sp>
        <p:nvSpPr>
          <p:cNvPr id="7" name="object 7"/>
          <p:cNvSpPr txBox="1">
            <a:spLocks noGrp="1"/>
          </p:cNvSpPr>
          <p:nvPr>
            <p:ph type="ftr" sz="quarter" idx="12"/>
          </p:nvPr>
        </p:nvSpPr>
        <p:spPr>
          <a:prstGeom prst="rect">
            <a:avLst/>
          </a:prstGeom>
        </p:spPr>
        <p:txBody>
          <a:bodyPr vert="horz" wrap="square" lIns="0" tIns="0" rIns="0" bIns="0" rtlCol="0">
            <a:spAutoFit/>
          </a:bodyPr>
          <a:lstStyle/>
          <a:p>
            <a:pPr marL="12700">
              <a:lnSpc>
                <a:spcPts val="1450"/>
              </a:lnSpc>
            </a:pPr>
            <a:r>
              <a:rPr spc="15" dirty="0"/>
              <a:t>5/26/2020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439025" y="9258300"/>
            <a:ext cx="10848975" cy="1028700"/>
          </a:xfrm>
          <a:custGeom>
            <a:avLst/>
            <a:gdLst/>
            <a:ahLst/>
            <a:cxnLst/>
            <a:rect l="l" t="t" r="r" b="b"/>
            <a:pathLst>
              <a:path w="10848975" h="1028700">
                <a:moveTo>
                  <a:pt x="10848975" y="1028697"/>
                </a:moveTo>
                <a:lnTo>
                  <a:pt x="10848975" y="0"/>
                </a:lnTo>
                <a:lnTo>
                  <a:pt x="0" y="0"/>
                </a:lnTo>
                <a:lnTo>
                  <a:pt x="0" y="1028697"/>
                </a:lnTo>
                <a:lnTo>
                  <a:pt x="10848975" y="1028697"/>
                </a:lnTo>
                <a:close/>
              </a:path>
            </a:pathLst>
          </a:custGeom>
          <a:solidFill>
            <a:srgbClr val="FFDE58"/>
          </a:solidFill>
        </p:spPr>
        <p:txBody>
          <a:bodyPr wrap="square" lIns="0" tIns="0" rIns="0" bIns="0" rtlCol="0"/>
          <a:lstStyle/>
          <a:p>
            <a:endParaRPr/>
          </a:p>
        </p:txBody>
      </p:sp>
      <p:sp>
        <p:nvSpPr>
          <p:cNvPr id="3" name="object 3"/>
          <p:cNvSpPr/>
          <p:nvPr/>
        </p:nvSpPr>
        <p:spPr>
          <a:xfrm>
            <a:off x="766762" y="2838450"/>
            <a:ext cx="0" cy="6419850"/>
          </a:xfrm>
          <a:custGeom>
            <a:avLst/>
            <a:gdLst/>
            <a:ahLst/>
            <a:cxnLst/>
            <a:rect l="l" t="t" r="r" b="b"/>
            <a:pathLst>
              <a:path h="6419850">
                <a:moveTo>
                  <a:pt x="0" y="0"/>
                </a:moveTo>
                <a:lnTo>
                  <a:pt x="0" y="6419850"/>
                </a:lnTo>
              </a:path>
            </a:pathLst>
          </a:custGeom>
          <a:ln w="47625">
            <a:solidFill>
              <a:srgbClr val="5F8368"/>
            </a:solidFill>
          </a:ln>
        </p:spPr>
        <p:txBody>
          <a:bodyPr wrap="square" lIns="0" tIns="0" rIns="0" bIns="0" rtlCol="0"/>
          <a:lstStyle/>
          <a:p>
            <a:endParaRPr/>
          </a:p>
        </p:txBody>
      </p:sp>
      <p:sp>
        <p:nvSpPr>
          <p:cNvPr id="4" name="object 4"/>
          <p:cNvSpPr txBox="1">
            <a:spLocks noGrp="1"/>
          </p:cNvSpPr>
          <p:nvPr>
            <p:ph type="title"/>
          </p:nvPr>
        </p:nvSpPr>
        <p:spPr>
          <a:xfrm>
            <a:off x="914400" y="631376"/>
            <a:ext cx="14941296" cy="1274708"/>
          </a:xfrm>
          <a:prstGeom prst="rect">
            <a:avLst/>
          </a:prstGeom>
        </p:spPr>
        <p:txBody>
          <a:bodyPr vert="horz" wrap="square" lIns="0" tIns="12700" rIns="0" bIns="0" rtlCol="0">
            <a:spAutoFit/>
          </a:bodyPr>
          <a:lstStyle/>
          <a:p>
            <a:pPr marL="1190625">
              <a:lnSpc>
                <a:spcPct val="100000"/>
              </a:lnSpc>
              <a:spcBef>
                <a:spcPts val="100"/>
              </a:spcBef>
              <a:tabLst>
                <a:tab pos="3821429" algn="l"/>
              </a:tabLst>
            </a:pPr>
            <a:r>
              <a:rPr lang="en-US" spc="-5" dirty="0" smtClean="0"/>
              <a:t>SHAPES OF CELL</a:t>
            </a:r>
            <a:endParaRPr dirty="0"/>
          </a:p>
        </p:txBody>
      </p:sp>
      <p:sp>
        <p:nvSpPr>
          <p:cNvPr id="5" name="object 5"/>
          <p:cNvSpPr txBox="1">
            <a:spLocks noGrp="1"/>
          </p:cNvSpPr>
          <p:nvPr>
            <p:ph type="dt" sz="half" idx="10"/>
          </p:nvPr>
        </p:nvSpPr>
        <p:spPr>
          <a:prstGeom prst="rect">
            <a:avLst/>
          </a:prstGeom>
        </p:spPr>
        <p:txBody>
          <a:bodyPr vert="horz" wrap="square" lIns="0" tIns="6985" rIns="0" bIns="0" rtlCol="0">
            <a:spAutoFit/>
          </a:bodyPr>
          <a:lstStyle/>
          <a:p>
            <a:pPr marL="12700">
              <a:lnSpc>
                <a:spcPct val="100000"/>
              </a:lnSpc>
              <a:spcBef>
                <a:spcPts val="55"/>
              </a:spcBef>
            </a:pPr>
            <a:r>
              <a:rPr spc="15" dirty="0"/>
              <a:t>TOPIC/COURSE</a:t>
            </a:r>
            <a:r>
              <a:rPr spc="-100" dirty="0"/>
              <a:t> </a:t>
            </a:r>
            <a:r>
              <a:rPr dirty="0"/>
              <a:t>CODE-NAME/FACULTY/DEPT/COLLEGE</a:t>
            </a:r>
          </a:p>
        </p:txBody>
      </p:sp>
      <p:sp>
        <p:nvSpPr>
          <p:cNvPr id="6" name="object 6"/>
          <p:cNvSpPr txBox="1">
            <a:spLocks noGrp="1"/>
          </p:cNvSpPr>
          <p:nvPr>
            <p:ph type="sldNum" sz="quarter" idx="11"/>
          </p:nvPr>
        </p:nvSpPr>
        <p:spPr>
          <a:prstGeom prst="rect">
            <a:avLst/>
          </a:prstGeom>
        </p:spPr>
        <p:txBody>
          <a:bodyPr vert="horz" wrap="square" lIns="0" tIns="6985" rIns="0" bIns="0" rtlCol="0">
            <a:spAutoFit/>
          </a:bodyPr>
          <a:lstStyle/>
          <a:p>
            <a:pPr marL="25400">
              <a:lnSpc>
                <a:spcPct val="100000"/>
              </a:lnSpc>
              <a:spcBef>
                <a:spcPts val="55"/>
              </a:spcBef>
            </a:pPr>
            <a:fld id="{81D60167-4931-47E6-BA6A-407CBD079E47}" type="slidenum">
              <a:rPr spc="15" dirty="0"/>
              <a:pPr marL="25400">
                <a:lnSpc>
                  <a:spcPct val="100000"/>
                </a:lnSpc>
                <a:spcBef>
                  <a:spcPts val="55"/>
                </a:spcBef>
              </a:pPr>
              <a:t>6</a:t>
            </a:fld>
            <a:r>
              <a:rPr spc="15" dirty="0"/>
              <a:t>/10</a:t>
            </a:r>
          </a:p>
        </p:txBody>
      </p:sp>
      <p:sp>
        <p:nvSpPr>
          <p:cNvPr id="7" name="object 7"/>
          <p:cNvSpPr txBox="1">
            <a:spLocks noGrp="1"/>
          </p:cNvSpPr>
          <p:nvPr>
            <p:ph type="ftr" sz="quarter" idx="12"/>
          </p:nvPr>
        </p:nvSpPr>
        <p:spPr>
          <a:prstGeom prst="rect">
            <a:avLst/>
          </a:prstGeom>
        </p:spPr>
        <p:txBody>
          <a:bodyPr vert="horz" wrap="square" lIns="0" tIns="0" rIns="0" bIns="0" rtlCol="0">
            <a:spAutoFit/>
          </a:bodyPr>
          <a:lstStyle/>
          <a:p>
            <a:pPr marL="12700">
              <a:lnSpc>
                <a:spcPts val="1450"/>
              </a:lnSpc>
            </a:pPr>
            <a:r>
              <a:rPr spc="15" dirty="0"/>
              <a:t>5/26/2020</a:t>
            </a:r>
          </a:p>
        </p:txBody>
      </p:sp>
      <p:pic>
        <p:nvPicPr>
          <p:cNvPr id="8" name="Content Placeholder 3" descr="Cells can have different shaped and sizes"/>
          <p:cNvPicPr>
            <a:picLocks/>
          </p:cNvPicPr>
          <p:nvPr/>
        </p:nvPicPr>
        <p:blipFill>
          <a:blip r:embed="rId2" cstate="print"/>
          <a:srcRect/>
          <a:stretch>
            <a:fillRect/>
          </a:stretch>
        </p:blipFill>
        <p:spPr bwMode="auto">
          <a:xfrm>
            <a:off x="4267200" y="2171700"/>
            <a:ext cx="9144000" cy="7467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258300"/>
            <a:ext cx="10982325" cy="1028700"/>
          </a:xfrm>
          <a:custGeom>
            <a:avLst/>
            <a:gdLst/>
            <a:ahLst/>
            <a:cxnLst/>
            <a:rect l="l" t="t" r="r" b="b"/>
            <a:pathLst>
              <a:path w="10982325" h="1028700">
                <a:moveTo>
                  <a:pt x="10982325" y="1028697"/>
                </a:moveTo>
                <a:lnTo>
                  <a:pt x="10982325" y="0"/>
                </a:lnTo>
                <a:lnTo>
                  <a:pt x="0" y="0"/>
                </a:lnTo>
                <a:lnTo>
                  <a:pt x="0" y="1028697"/>
                </a:lnTo>
                <a:lnTo>
                  <a:pt x="10982325" y="1028697"/>
                </a:lnTo>
                <a:close/>
              </a:path>
            </a:pathLst>
          </a:custGeom>
          <a:solidFill>
            <a:srgbClr val="FFDE58"/>
          </a:solidFill>
        </p:spPr>
        <p:txBody>
          <a:bodyPr wrap="square" lIns="0" tIns="0" rIns="0" bIns="0" rtlCol="0"/>
          <a:lstStyle/>
          <a:p>
            <a:endParaRPr/>
          </a:p>
        </p:txBody>
      </p:sp>
      <p:sp>
        <p:nvSpPr>
          <p:cNvPr id="3" name="object 3"/>
          <p:cNvSpPr/>
          <p:nvPr/>
        </p:nvSpPr>
        <p:spPr>
          <a:xfrm>
            <a:off x="17540287" y="2428875"/>
            <a:ext cx="0" cy="6419850"/>
          </a:xfrm>
          <a:custGeom>
            <a:avLst/>
            <a:gdLst/>
            <a:ahLst/>
            <a:cxnLst/>
            <a:rect l="l" t="t" r="r" b="b"/>
            <a:pathLst>
              <a:path h="6419850">
                <a:moveTo>
                  <a:pt x="0" y="0"/>
                </a:moveTo>
                <a:lnTo>
                  <a:pt x="0" y="6419850"/>
                </a:lnTo>
              </a:path>
            </a:pathLst>
          </a:custGeom>
          <a:ln w="47625">
            <a:solidFill>
              <a:srgbClr val="5F8368"/>
            </a:solidFill>
          </a:ln>
        </p:spPr>
        <p:txBody>
          <a:bodyPr wrap="square" lIns="0" tIns="0" rIns="0" bIns="0" rtlCol="0"/>
          <a:lstStyle/>
          <a:p>
            <a:endParaRPr/>
          </a:p>
        </p:txBody>
      </p:sp>
      <p:sp>
        <p:nvSpPr>
          <p:cNvPr id="4" name="object 4"/>
          <p:cNvSpPr txBox="1">
            <a:spLocks noGrp="1"/>
          </p:cNvSpPr>
          <p:nvPr>
            <p:ph type="title"/>
          </p:nvPr>
        </p:nvSpPr>
        <p:spPr>
          <a:xfrm>
            <a:off x="457200" y="495300"/>
            <a:ext cx="12319635" cy="7922682"/>
          </a:xfrm>
          <a:prstGeom prst="rect">
            <a:avLst/>
          </a:prstGeom>
        </p:spPr>
        <p:txBody>
          <a:bodyPr vert="horz" wrap="square" lIns="0" tIns="12700" rIns="0" bIns="0" rtlCol="0">
            <a:spAutoFit/>
          </a:bodyPr>
          <a:lstStyle/>
          <a:p>
            <a:r>
              <a:rPr lang="en-US" sz="3600" b="1" dirty="0" smtClean="0">
                <a:solidFill>
                  <a:srgbClr val="FF0000"/>
                </a:solidFill>
                <a:latin typeface="Comic Sans MS" pitchFamily="66" charset="0"/>
              </a:rPr>
              <a:t>Size of Cells</a:t>
            </a:r>
            <a:br>
              <a:rPr lang="en-US" sz="3600" b="1" dirty="0" smtClean="0">
                <a:solidFill>
                  <a:srgbClr val="FF0000"/>
                </a:solidFill>
                <a:latin typeface="Comic Sans MS" pitchFamily="66" charset="0"/>
              </a:rPr>
            </a:br>
            <a:r>
              <a:rPr lang="en-US" sz="3600" b="1" dirty="0" smtClean="0">
                <a:solidFill>
                  <a:srgbClr val="FF0000"/>
                </a:solidFill>
                <a:latin typeface="Comic Sans MS" pitchFamily="66" charset="0"/>
              </a:rPr>
              <a:t>The size of the cells may vary from a millionth of a </a:t>
            </a:r>
            <a:r>
              <a:rPr lang="en-US" sz="3600" b="1" dirty="0" err="1" smtClean="0">
                <a:solidFill>
                  <a:srgbClr val="FF0000"/>
                </a:solidFill>
                <a:latin typeface="Comic Sans MS" pitchFamily="66" charset="0"/>
              </a:rPr>
              <a:t>metre</a:t>
            </a:r>
            <a:r>
              <a:rPr lang="en-US" sz="3600" b="1" dirty="0" smtClean="0">
                <a:solidFill>
                  <a:srgbClr val="FF0000"/>
                </a:solidFill>
                <a:latin typeface="Comic Sans MS" pitchFamily="66" charset="0"/>
              </a:rPr>
              <a:t> (known as a micron) to a few </a:t>
            </a:r>
            <a:r>
              <a:rPr lang="en-US" sz="3600" b="1" dirty="0" err="1" smtClean="0">
                <a:solidFill>
                  <a:srgbClr val="FF0000"/>
                </a:solidFill>
                <a:latin typeface="Comic Sans MS" pitchFamily="66" charset="0"/>
              </a:rPr>
              <a:t>centimetres</a:t>
            </a:r>
            <a:r>
              <a:rPr lang="en-US" sz="3600" b="1" dirty="0" smtClean="0">
                <a:solidFill>
                  <a:srgbClr val="FF0000"/>
                </a:solidFill>
                <a:latin typeface="Comic Sans MS" pitchFamily="66" charset="0"/>
              </a:rPr>
              <a:t> but most of them cannot be seen with the naked eye. We need microscopes to see these microscopic cells.</a:t>
            </a:r>
            <a:br>
              <a:rPr lang="en-US" sz="3600" b="1" dirty="0" smtClean="0">
                <a:solidFill>
                  <a:srgbClr val="FF0000"/>
                </a:solidFill>
                <a:latin typeface="Comic Sans MS" pitchFamily="66" charset="0"/>
              </a:rPr>
            </a:br>
            <a:r>
              <a:rPr lang="en-US" sz="3600" b="1" dirty="0" smtClean="0">
                <a:solidFill>
                  <a:srgbClr val="FF0000"/>
                </a:solidFill>
                <a:latin typeface="Comic Sans MS" pitchFamily="66" charset="0"/>
              </a:rPr>
              <a:t>It is not necessary that the size of cells of a large animal (such as an elephant) will be larger than cells of a small animal (such as a rat). The size of the cell depends on the function it performs. For example, nerve cells of a rat and nerve cells of an elephant perform the same functions and hence, are of the same size.</a:t>
            </a:r>
            <a:r>
              <a:rPr lang="en-US" dirty="0" smtClean="0">
                <a:solidFill>
                  <a:srgbClr val="FF0000"/>
                </a:solidFill>
                <a:latin typeface="Comic Sans MS" pitchFamily="66" charset="0"/>
              </a:rPr>
              <a:t/>
            </a:r>
            <a:br>
              <a:rPr lang="en-US" dirty="0" smtClean="0">
                <a:solidFill>
                  <a:srgbClr val="FF0000"/>
                </a:solidFill>
                <a:latin typeface="Comic Sans MS" pitchFamily="66" charset="0"/>
              </a:rPr>
            </a:br>
            <a:endParaRPr spc="-5" dirty="0">
              <a:solidFill>
                <a:srgbClr val="FF0000"/>
              </a:solidFill>
              <a:latin typeface="Comic Sans MS" pitchFamily="66" charset="0"/>
            </a:endParaRPr>
          </a:p>
        </p:txBody>
      </p:sp>
      <p:sp>
        <p:nvSpPr>
          <p:cNvPr id="5" name="object 5"/>
          <p:cNvSpPr txBox="1">
            <a:spLocks noGrp="1"/>
          </p:cNvSpPr>
          <p:nvPr>
            <p:ph type="dt" sz="half" idx="10"/>
          </p:nvPr>
        </p:nvSpPr>
        <p:spPr>
          <a:prstGeom prst="rect">
            <a:avLst/>
          </a:prstGeom>
        </p:spPr>
        <p:txBody>
          <a:bodyPr vert="horz" wrap="square" lIns="0" tIns="6985" rIns="0" bIns="0" rtlCol="0">
            <a:spAutoFit/>
          </a:bodyPr>
          <a:lstStyle/>
          <a:p>
            <a:pPr marL="12700">
              <a:lnSpc>
                <a:spcPct val="100000"/>
              </a:lnSpc>
              <a:spcBef>
                <a:spcPts val="55"/>
              </a:spcBef>
            </a:pPr>
            <a:r>
              <a:rPr spc="15" dirty="0"/>
              <a:t>TOPIC/COURSE</a:t>
            </a:r>
            <a:r>
              <a:rPr spc="-100" dirty="0"/>
              <a:t> </a:t>
            </a:r>
            <a:r>
              <a:rPr dirty="0"/>
              <a:t>CODE-NAME/FACULTY/DEPT/COLLEGE</a:t>
            </a:r>
          </a:p>
        </p:txBody>
      </p:sp>
      <p:sp>
        <p:nvSpPr>
          <p:cNvPr id="6" name="object 6"/>
          <p:cNvSpPr txBox="1">
            <a:spLocks noGrp="1"/>
          </p:cNvSpPr>
          <p:nvPr>
            <p:ph type="sldNum" sz="quarter" idx="11"/>
          </p:nvPr>
        </p:nvSpPr>
        <p:spPr>
          <a:prstGeom prst="rect">
            <a:avLst/>
          </a:prstGeom>
        </p:spPr>
        <p:txBody>
          <a:bodyPr vert="horz" wrap="square" lIns="0" tIns="6985" rIns="0" bIns="0" rtlCol="0">
            <a:spAutoFit/>
          </a:bodyPr>
          <a:lstStyle/>
          <a:p>
            <a:pPr marL="25400">
              <a:lnSpc>
                <a:spcPct val="100000"/>
              </a:lnSpc>
              <a:spcBef>
                <a:spcPts val="55"/>
              </a:spcBef>
            </a:pPr>
            <a:fld id="{81D60167-4931-47E6-BA6A-407CBD079E47}" type="slidenum">
              <a:rPr spc="15" dirty="0"/>
              <a:pPr marL="25400">
                <a:lnSpc>
                  <a:spcPct val="100000"/>
                </a:lnSpc>
                <a:spcBef>
                  <a:spcPts val="55"/>
                </a:spcBef>
              </a:pPr>
              <a:t>7</a:t>
            </a:fld>
            <a:r>
              <a:rPr spc="15" dirty="0"/>
              <a:t>/10</a:t>
            </a:r>
          </a:p>
        </p:txBody>
      </p:sp>
      <p:sp>
        <p:nvSpPr>
          <p:cNvPr id="7" name="object 7"/>
          <p:cNvSpPr txBox="1">
            <a:spLocks noGrp="1"/>
          </p:cNvSpPr>
          <p:nvPr>
            <p:ph type="ftr" sz="quarter" idx="12"/>
          </p:nvPr>
        </p:nvSpPr>
        <p:spPr>
          <a:prstGeom prst="rect">
            <a:avLst/>
          </a:prstGeom>
        </p:spPr>
        <p:txBody>
          <a:bodyPr vert="horz" wrap="square" lIns="0" tIns="0" rIns="0" bIns="0" rtlCol="0">
            <a:spAutoFit/>
          </a:bodyPr>
          <a:lstStyle/>
          <a:p>
            <a:pPr marL="12700">
              <a:lnSpc>
                <a:spcPts val="1450"/>
              </a:lnSpc>
            </a:pPr>
            <a:r>
              <a:rPr spc="15" dirty="0"/>
              <a:t>5/26/2020</a:t>
            </a:r>
          </a:p>
        </p:txBody>
      </p:sp>
      <p:pic>
        <p:nvPicPr>
          <p:cNvPr id="8" name="Picture 7" descr="An egg of a hen is a single cell which can be seen by the naked eye."/>
          <p:cNvPicPr/>
          <p:nvPr/>
        </p:nvPicPr>
        <p:blipFill>
          <a:blip r:embed="rId2" cstate="print"/>
          <a:srcRect/>
          <a:stretch>
            <a:fillRect/>
          </a:stretch>
        </p:blipFill>
        <p:spPr bwMode="auto">
          <a:xfrm>
            <a:off x="14782800" y="800100"/>
            <a:ext cx="2895600" cy="3657600"/>
          </a:xfrm>
          <a:prstGeom prst="rect">
            <a:avLst/>
          </a:prstGeom>
          <a:noFill/>
          <a:ln w="9525">
            <a:noFill/>
            <a:miter lim="800000"/>
            <a:headEnd/>
            <a:tailEnd/>
          </a:ln>
        </p:spPr>
      </p:pic>
      <p:pic>
        <p:nvPicPr>
          <p:cNvPr id="9" name="Picture 8" descr="Size of Cells"/>
          <p:cNvPicPr/>
          <p:nvPr/>
        </p:nvPicPr>
        <p:blipFill>
          <a:blip r:embed="rId3" cstate="print"/>
          <a:srcRect/>
          <a:stretch>
            <a:fillRect/>
          </a:stretch>
        </p:blipFill>
        <p:spPr bwMode="auto">
          <a:xfrm>
            <a:off x="3429000" y="6896100"/>
            <a:ext cx="12649200" cy="2514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258300"/>
            <a:ext cx="18288000" cy="1028700"/>
          </a:xfrm>
          <a:custGeom>
            <a:avLst/>
            <a:gdLst/>
            <a:ahLst/>
            <a:cxnLst/>
            <a:rect l="l" t="t" r="r" b="b"/>
            <a:pathLst>
              <a:path w="18288000" h="1028700">
                <a:moveTo>
                  <a:pt x="18288000" y="1028697"/>
                </a:moveTo>
                <a:lnTo>
                  <a:pt x="18288000" y="0"/>
                </a:lnTo>
                <a:lnTo>
                  <a:pt x="0" y="0"/>
                </a:lnTo>
                <a:lnTo>
                  <a:pt x="0" y="1028697"/>
                </a:lnTo>
                <a:lnTo>
                  <a:pt x="18288000" y="1028697"/>
                </a:lnTo>
                <a:close/>
              </a:path>
            </a:pathLst>
          </a:custGeom>
          <a:solidFill>
            <a:srgbClr val="FFDE58"/>
          </a:solidFill>
        </p:spPr>
        <p:txBody>
          <a:bodyPr wrap="square" lIns="0" tIns="0" rIns="0" bIns="0" rtlCol="0"/>
          <a:lstStyle/>
          <a:p>
            <a:endParaRPr/>
          </a:p>
        </p:txBody>
      </p:sp>
      <p:sp>
        <p:nvSpPr>
          <p:cNvPr id="3" name="object 3"/>
          <p:cNvSpPr/>
          <p:nvPr/>
        </p:nvSpPr>
        <p:spPr>
          <a:xfrm>
            <a:off x="766762" y="2838450"/>
            <a:ext cx="0" cy="6419850"/>
          </a:xfrm>
          <a:custGeom>
            <a:avLst/>
            <a:gdLst/>
            <a:ahLst/>
            <a:cxnLst/>
            <a:rect l="l" t="t" r="r" b="b"/>
            <a:pathLst>
              <a:path h="6419850">
                <a:moveTo>
                  <a:pt x="0" y="0"/>
                </a:moveTo>
                <a:lnTo>
                  <a:pt x="0" y="6419850"/>
                </a:lnTo>
              </a:path>
            </a:pathLst>
          </a:custGeom>
          <a:ln w="47625">
            <a:solidFill>
              <a:srgbClr val="5F8368"/>
            </a:solidFill>
          </a:ln>
        </p:spPr>
        <p:txBody>
          <a:bodyPr wrap="square" lIns="0" tIns="0" rIns="0" bIns="0" rtlCol="0"/>
          <a:lstStyle/>
          <a:p>
            <a:endParaRPr/>
          </a:p>
        </p:txBody>
      </p:sp>
      <p:sp>
        <p:nvSpPr>
          <p:cNvPr id="4" name="object 4"/>
          <p:cNvSpPr txBox="1">
            <a:spLocks noGrp="1"/>
          </p:cNvSpPr>
          <p:nvPr>
            <p:ph type="title"/>
          </p:nvPr>
        </p:nvSpPr>
        <p:spPr>
          <a:xfrm>
            <a:off x="5692394" y="4209982"/>
            <a:ext cx="8076565" cy="1274708"/>
          </a:xfrm>
          <a:prstGeom prst="rect">
            <a:avLst/>
          </a:prstGeom>
        </p:spPr>
        <p:txBody>
          <a:bodyPr vert="horz" wrap="square" lIns="0" tIns="12700" rIns="0" bIns="0" rtlCol="0">
            <a:spAutoFit/>
          </a:bodyPr>
          <a:lstStyle/>
          <a:p>
            <a:pPr marL="12700">
              <a:lnSpc>
                <a:spcPct val="100000"/>
              </a:lnSpc>
              <a:spcBef>
                <a:spcPts val="100"/>
              </a:spcBef>
            </a:pPr>
            <a:endParaRPr dirty="0"/>
          </a:p>
        </p:txBody>
      </p:sp>
      <p:sp>
        <p:nvSpPr>
          <p:cNvPr id="5" name="object 5"/>
          <p:cNvSpPr txBox="1">
            <a:spLocks noGrp="1"/>
          </p:cNvSpPr>
          <p:nvPr>
            <p:ph type="dt" sz="half" idx="10"/>
          </p:nvPr>
        </p:nvSpPr>
        <p:spPr>
          <a:prstGeom prst="rect">
            <a:avLst/>
          </a:prstGeom>
        </p:spPr>
        <p:txBody>
          <a:bodyPr vert="horz" wrap="square" lIns="0" tIns="6985" rIns="0" bIns="0" rtlCol="0">
            <a:spAutoFit/>
          </a:bodyPr>
          <a:lstStyle/>
          <a:p>
            <a:pPr marL="12700">
              <a:lnSpc>
                <a:spcPct val="100000"/>
              </a:lnSpc>
              <a:spcBef>
                <a:spcPts val="55"/>
              </a:spcBef>
            </a:pPr>
            <a:r>
              <a:rPr spc="15" dirty="0"/>
              <a:t>TOPIC/COURSE</a:t>
            </a:r>
            <a:r>
              <a:rPr spc="-100" dirty="0"/>
              <a:t> </a:t>
            </a:r>
            <a:r>
              <a:rPr dirty="0"/>
              <a:t>CODE-NAME/FACULTY/DEPT/COLLEGE</a:t>
            </a:r>
          </a:p>
        </p:txBody>
      </p:sp>
      <p:sp>
        <p:nvSpPr>
          <p:cNvPr id="6" name="object 6"/>
          <p:cNvSpPr txBox="1">
            <a:spLocks noGrp="1"/>
          </p:cNvSpPr>
          <p:nvPr>
            <p:ph type="sldNum" sz="quarter" idx="11"/>
          </p:nvPr>
        </p:nvSpPr>
        <p:spPr>
          <a:prstGeom prst="rect">
            <a:avLst/>
          </a:prstGeom>
        </p:spPr>
        <p:txBody>
          <a:bodyPr vert="horz" wrap="square" lIns="0" tIns="6985" rIns="0" bIns="0" rtlCol="0">
            <a:spAutoFit/>
          </a:bodyPr>
          <a:lstStyle/>
          <a:p>
            <a:pPr marL="25400">
              <a:lnSpc>
                <a:spcPct val="100000"/>
              </a:lnSpc>
              <a:spcBef>
                <a:spcPts val="55"/>
              </a:spcBef>
            </a:pPr>
            <a:fld id="{81D60167-4931-47E6-BA6A-407CBD079E47}" type="slidenum">
              <a:rPr spc="15" dirty="0"/>
              <a:pPr marL="25400">
                <a:lnSpc>
                  <a:spcPct val="100000"/>
                </a:lnSpc>
                <a:spcBef>
                  <a:spcPts val="55"/>
                </a:spcBef>
              </a:pPr>
              <a:t>8</a:t>
            </a:fld>
            <a:r>
              <a:rPr spc="15" dirty="0"/>
              <a:t>/10</a:t>
            </a:r>
          </a:p>
        </p:txBody>
      </p:sp>
      <p:sp>
        <p:nvSpPr>
          <p:cNvPr id="7" name="object 7"/>
          <p:cNvSpPr txBox="1">
            <a:spLocks noGrp="1"/>
          </p:cNvSpPr>
          <p:nvPr>
            <p:ph type="ftr" sz="quarter" idx="12"/>
          </p:nvPr>
        </p:nvSpPr>
        <p:spPr>
          <a:prstGeom prst="rect">
            <a:avLst/>
          </a:prstGeom>
        </p:spPr>
        <p:txBody>
          <a:bodyPr vert="horz" wrap="square" lIns="0" tIns="0" rIns="0" bIns="0" rtlCol="0">
            <a:spAutoFit/>
          </a:bodyPr>
          <a:lstStyle/>
          <a:p>
            <a:pPr marL="12700">
              <a:lnSpc>
                <a:spcPts val="1450"/>
              </a:lnSpc>
            </a:pPr>
            <a:r>
              <a:rPr spc="15" dirty="0"/>
              <a:t>5/26/2020</a:t>
            </a:r>
          </a:p>
        </p:txBody>
      </p:sp>
      <p:pic>
        <p:nvPicPr>
          <p:cNvPr id="8" name="Picture 7" descr="Cell Structure and Function"/>
          <p:cNvPicPr/>
          <p:nvPr/>
        </p:nvPicPr>
        <p:blipFill>
          <a:blip r:embed="rId2" cstate="print"/>
          <a:srcRect/>
          <a:stretch>
            <a:fillRect/>
          </a:stretch>
        </p:blipFill>
        <p:spPr bwMode="auto">
          <a:xfrm>
            <a:off x="2667000" y="1485900"/>
            <a:ext cx="13258800" cy="7315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Parts of cells"/>
          <p:cNvPicPr/>
          <p:nvPr/>
        </p:nvPicPr>
        <p:blipFill>
          <a:blip r:embed="rId2" cstate="print"/>
          <a:srcRect/>
          <a:stretch>
            <a:fillRect/>
          </a:stretch>
        </p:blipFill>
        <p:spPr bwMode="auto">
          <a:xfrm>
            <a:off x="2286000" y="419100"/>
            <a:ext cx="12420600" cy="956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152</TotalTime>
  <Words>401</Words>
  <Application>Microsoft Office PowerPoint</Application>
  <PresentationFormat>Custom</PresentationFormat>
  <Paragraphs>62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Technic</vt:lpstr>
      <vt:lpstr>CELL STRUCTURE AND ITS FUNCTIONS</vt:lpstr>
      <vt:lpstr> A Cell (from Latin cella, meaning "Small Room") is the basic Structural, Functional, and Biological unit of all known Living Organisms. A cell is the Smallest Unit of life that can replicate independently, and cells are often called the "Building Blocks of Life". </vt:lpstr>
      <vt:lpstr>CONTENT SLIDE</vt:lpstr>
      <vt:lpstr>CONTENT SLIDE</vt:lpstr>
      <vt:lpstr>In 1830s, two German scientists called Matthias Schleiden and Theodor Schwann proposed the Cell Theory which stated: All living organisms are made of cells. Cells are basic structural or functional units of living organisms. All cells are born out of pre-existing cells through cell division.</vt:lpstr>
      <vt:lpstr>SHAPES OF CELL</vt:lpstr>
      <vt:lpstr>Size of Cells The size of the cells may vary from a millionth of a metre (known as a micron) to a few centimetres but most of them cannot be seen with the naked eye. We need microscopes to see these microscopic cells. It is not necessary that the size of cells of a large animal (such as an elephant) will be larger than cells of a small animal (such as a rat). The size of the cell depends on the function it performs. For example, nerve cells of a rat and nerve cells of an elephant perform the same functions and hence, are of the same size. </vt:lpstr>
      <vt:lpstr>Slide 8</vt:lpstr>
      <vt:lpstr>Slide 9</vt:lpstr>
      <vt:lpstr>Slide 10</vt:lpstr>
      <vt:lpstr> Cytoplasm</vt:lpstr>
      <vt:lpstr>Cell Organelles</vt:lpstr>
      <vt:lpstr>Endoplasmic Reticulum (ER)</vt:lpstr>
      <vt:lpstr> </vt:lpstr>
      <vt:lpstr>Lysosomes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dc:title>
  <cp:lastModifiedBy>HOD CSE</cp:lastModifiedBy>
  <cp:revision>2</cp:revision>
  <dcterms:created xsi:type="dcterms:W3CDTF">2020-07-14T05:32:56Z</dcterms:created>
  <dcterms:modified xsi:type="dcterms:W3CDTF">2020-10-21T04:10:50Z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2020-07-14T00:00:00Z</vt:filetime>
  </property>
  <property fmtid="{D5CDD505-2E9C-101B-9397-08002B2CF9AE}" pid="3" name="LastSaved">
    <vt:filetime>2020-07-14T00:00:00Z</vt:filetime>
  </property>
</Properties>
</file>